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1783" r:id="rId2"/>
    <p:sldId id="287" r:id="rId3"/>
    <p:sldId id="257" r:id="rId4"/>
    <p:sldId id="258" r:id="rId5"/>
    <p:sldId id="259" r:id="rId6"/>
    <p:sldId id="265" r:id="rId7"/>
    <p:sldId id="1776" r:id="rId8"/>
    <p:sldId id="272" r:id="rId9"/>
    <p:sldId id="279" r:id="rId10"/>
    <p:sldId id="1784" r:id="rId11"/>
    <p:sldId id="1224" r:id="rId12"/>
    <p:sldId id="1972" r:id="rId13"/>
    <p:sldId id="2302" r:id="rId14"/>
    <p:sldId id="1973" r:id="rId15"/>
    <p:sldId id="2303" r:id="rId16"/>
    <p:sldId id="2304" r:id="rId17"/>
    <p:sldId id="274" r:id="rId18"/>
    <p:sldId id="264" r:id="rId19"/>
  </p:sldIdLst>
  <p:sldSz cx="12190413" cy="6858000"/>
  <p:notesSz cx="6858000" cy="9144000"/>
  <p:embeddedFontLst>
    <p:embeddedFont>
      <p:font typeface="Albra Semi" panose="00000700000000000000" pitchFamily="50" charset="0"/>
      <p:bold r:id="rId21"/>
    </p:embeddedFont>
    <p:embeddedFont>
      <p:font typeface="Cambria" panose="02040503050406030204" pitchFamily="18" charset="0"/>
      <p:regular r:id="rId22"/>
      <p:bold r:id="rId23"/>
      <p:italic r:id="rId24"/>
      <p:boldItalic r:id="rId25"/>
    </p:embeddedFont>
    <p:embeddedFont>
      <p:font typeface="Cream Opera Western" panose="020B0604020202020204" charset="0"/>
      <p:regular r:id="rId26"/>
    </p:embeddedFont>
    <p:embeddedFont>
      <p:font typeface="Open Sans Extrabold" panose="020B0906030804020204" pitchFamily="34" charset="0"/>
      <p:bold r:id="rId27"/>
      <p:boldItalic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7543"/>
    <a:srgbClr val="FEC982"/>
    <a:srgbClr val="AE8C61"/>
    <a:srgbClr val="B08852"/>
    <a:srgbClr val="01284C"/>
    <a:srgbClr val="000003"/>
    <a:srgbClr val="0C2371"/>
    <a:srgbClr val="F517B6"/>
    <a:srgbClr val="FC770A"/>
    <a:srgbClr val="53D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998"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min Wealthgenics" userId="ff43cb7357d1ec59" providerId="LiveId" clId="{35E9A5FE-97CE-4AA3-9544-21F840A7FCC4}"/>
    <pc:docChg chg="undo custSel addSld delSld">
      <pc:chgData name="Admin Wealthgenics" userId="ff43cb7357d1ec59" providerId="LiveId" clId="{35E9A5FE-97CE-4AA3-9544-21F840A7FCC4}" dt="2025-01-09T08:04:17.642" v="2" actId="47"/>
      <pc:docMkLst>
        <pc:docMk/>
      </pc:docMkLst>
      <pc:sldChg chg="add del">
        <pc:chgData name="Admin Wealthgenics" userId="ff43cb7357d1ec59" providerId="LiveId" clId="{35E9A5FE-97CE-4AA3-9544-21F840A7FCC4}" dt="2025-01-09T08:04:17.642" v="2" actId="47"/>
        <pc:sldMkLst>
          <pc:docMk/>
          <pc:sldMk cId="1714000322" sldId="262"/>
        </pc:sldMkLst>
      </pc:sldChg>
      <pc:sldChg chg="add del">
        <pc:chgData name="Admin Wealthgenics" userId="ff43cb7357d1ec59" providerId="LiveId" clId="{35E9A5FE-97CE-4AA3-9544-21F840A7FCC4}" dt="2025-01-09T08:04:17.642" v="2" actId="47"/>
        <pc:sldMkLst>
          <pc:docMk/>
          <pc:sldMk cId="4277940892" sldId="263"/>
        </pc:sldMkLst>
      </pc:sldChg>
      <pc:sldChg chg="add del">
        <pc:chgData name="Admin Wealthgenics" userId="ff43cb7357d1ec59" providerId="LiveId" clId="{35E9A5FE-97CE-4AA3-9544-21F840A7FCC4}" dt="2025-01-09T08:04:17.642" v="2" actId="47"/>
        <pc:sldMkLst>
          <pc:docMk/>
          <pc:sldMk cId="615675738" sldId="269"/>
        </pc:sldMkLst>
      </pc:sldChg>
      <pc:sldChg chg="add del">
        <pc:chgData name="Admin Wealthgenics" userId="ff43cb7357d1ec59" providerId="LiveId" clId="{35E9A5FE-97CE-4AA3-9544-21F840A7FCC4}" dt="2025-01-09T08:04:17.642" v="2" actId="47"/>
        <pc:sldMkLst>
          <pc:docMk/>
          <pc:sldMk cId="895227195" sldId="273"/>
        </pc:sldMkLst>
      </pc:sldChg>
      <pc:sldChg chg="add del">
        <pc:chgData name="Admin Wealthgenics" userId="ff43cb7357d1ec59" providerId="LiveId" clId="{35E9A5FE-97CE-4AA3-9544-21F840A7FCC4}" dt="2025-01-09T08:04:12.773" v="1" actId="47"/>
        <pc:sldMkLst>
          <pc:docMk/>
          <pc:sldMk cId="2908502006" sldId="274"/>
        </pc:sldMkLst>
      </pc:sldChg>
      <pc:sldChg chg="add del">
        <pc:chgData name="Admin Wealthgenics" userId="ff43cb7357d1ec59" providerId="LiveId" clId="{35E9A5FE-97CE-4AA3-9544-21F840A7FCC4}" dt="2025-01-09T08:04:17.642" v="2" actId="47"/>
        <pc:sldMkLst>
          <pc:docMk/>
          <pc:sldMk cId="790133677" sldId="282"/>
        </pc:sldMkLst>
      </pc:sldChg>
      <pc:sldChg chg="add del">
        <pc:chgData name="Admin Wealthgenics" userId="ff43cb7357d1ec59" providerId="LiveId" clId="{35E9A5FE-97CE-4AA3-9544-21F840A7FCC4}" dt="2025-01-09T08:04:17.642" v="2" actId="47"/>
        <pc:sldMkLst>
          <pc:docMk/>
          <pc:sldMk cId="1559632991" sldId="1780"/>
        </pc:sldMkLst>
      </pc:sldChg>
      <pc:sldChg chg="add del">
        <pc:chgData name="Admin Wealthgenics" userId="ff43cb7357d1ec59" providerId="LiveId" clId="{35E9A5FE-97CE-4AA3-9544-21F840A7FCC4}" dt="2025-01-09T08:04:17.642" v="2" actId="47"/>
        <pc:sldMkLst>
          <pc:docMk/>
          <pc:sldMk cId="2678785771" sldId="1781"/>
        </pc:sldMkLst>
      </pc:sldChg>
      <pc:sldChg chg="add del">
        <pc:chgData name="Admin Wealthgenics" userId="ff43cb7357d1ec59" providerId="LiveId" clId="{35E9A5FE-97CE-4AA3-9544-21F840A7FCC4}" dt="2025-01-09T08:04:17.642" v="2" actId="47"/>
        <pc:sldMkLst>
          <pc:docMk/>
          <pc:sldMk cId="3264598809" sldId="1785"/>
        </pc:sldMkLst>
      </pc:sldChg>
      <pc:sldChg chg="add del">
        <pc:chgData name="Admin Wealthgenics" userId="ff43cb7357d1ec59" providerId="LiveId" clId="{35E9A5FE-97CE-4AA3-9544-21F840A7FCC4}" dt="2025-01-09T08:04:17.642" v="2" actId="47"/>
        <pc:sldMkLst>
          <pc:docMk/>
          <pc:sldMk cId="4152019234" sldId="1786"/>
        </pc:sldMkLst>
      </pc:sldChg>
      <pc:sldChg chg="add del">
        <pc:chgData name="Admin Wealthgenics" userId="ff43cb7357d1ec59" providerId="LiveId" clId="{35E9A5FE-97CE-4AA3-9544-21F840A7FCC4}" dt="2025-01-09T08:04:17.642" v="2" actId="47"/>
        <pc:sldMkLst>
          <pc:docMk/>
          <pc:sldMk cId="2765219591" sldId="1787"/>
        </pc:sldMkLst>
      </pc:sldChg>
      <pc:sldChg chg="add del">
        <pc:chgData name="Admin Wealthgenics" userId="ff43cb7357d1ec59" providerId="LiveId" clId="{35E9A5FE-97CE-4AA3-9544-21F840A7FCC4}" dt="2025-01-09T08:04:17.642" v="2" actId="47"/>
        <pc:sldMkLst>
          <pc:docMk/>
          <pc:sldMk cId="711867240" sldId="1965"/>
        </pc:sldMkLst>
      </pc:sldChg>
      <pc:sldChg chg="add del">
        <pc:chgData name="Admin Wealthgenics" userId="ff43cb7357d1ec59" providerId="LiveId" clId="{35E9A5FE-97CE-4AA3-9544-21F840A7FCC4}" dt="2025-01-09T08:04:17.642" v="2" actId="47"/>
        <pc:sldMkLst>
          <pc:docMk/>
          <pc:sldMk cId="3597256032" sldId="1966"/>
        </pc:sldMkLst>
      </pc:sldChg>
      <pc:sldChg chg="add del">
        <pc:chgData name="Admin Wealthgenics" userId="ff43cb7357d1ec59" providerId="LiveId" clId="{35E9A5FE-97CE-4AA3-9544-21F840A7FCC4}" dt="2025-01-09T08:04:17.642" v="2" actId="47"/>
        <pc:sldMkLst>
          <pc:docMk/>
          <pc:sldMk cId="851196739" sldId="19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70E5BC-B417-466E-A76A-1359E7C5B0BB}" type="datetimeFigureOut">
              <a:rPr lang="zh-CN" altLang="en-US" smtClean="0"/>
              <a:t>2025/1/9</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0E0E2-7263-44C4-AAA9-733DBA7BD205}" type="slidenum">
              <a:rPr lang="zh-CN" altLang="en-US" smtClean="0"/>
              <a:t>‹#›</a:t>
            </a:fld>
            <a:endParaRPr lang="zh-CN" altLang="en-US"/>
          </a:p>
        </p:txBody>
      </p:sp>
    </p:spTree>
    <p:extLst>
      <p:ext uri="{BB962C8B-B14F-4D97-AF65-F5344CB8AC3E}">
        <p14:creationId xmlns:p14="http://schemas.microsoft.com/office/powerpoint/2010/main" val="573092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a:t>
            </a:fld>
            <a:endParaRPr lang="zh-CN" altLang="en-US"/>
          </a:p>
        </p:txBody>
      </p:sp>
    </p:spTree>
    <p:extLst>
      <p:ext uri="{BB962C8B-B14F-4D97-AF65-F5344CB8AC3E}">
        <p14:creationId xmlns:p14="http://schemas.microsoft.com/office/powerpoint/2010/main" val="833813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a:t>
            </a:fld>
            <a:endParaRPr lang="zh-CN" altLang="en-US"/>
          </a:p>
        </p:txBody>
      </p:sp>
    </p:spTree>
    <p:extLst>
      <p:ext uri="{BB962C8B-B14F-4D97-AF65-F5344CB8AC3E}">
        <p14:creationId xmlns:p14="http://schemas.microsoft.com/office/powerpoint/2010/main" val="3798222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4</a:t>
            </a:fld>
            <a:endParaRPr lang="zh-CN" altLang="en-US"/>
          </a:p>
        </p:txBody>
      </p:sp>
    </p:spTree>
    <p:extLst>
      <p:ext uri="{BB962C8B-B14F-4D97-AF65-F5344CB8AC3E}">
        <p14:creationId xmlns:p14="http://schemas.microsoft.com/office/powerpoint/2010/main" val="322218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5</a:t>
            </a:fld>
            <a:endParaRPr lang="zh-CN" altLang="en-US"/>
          </a:p>
        </p:txBody>
      </p:sp>
    </p:spTree>
    <p:extLst>
      <p:ext uri="{BB962C8B-B14F-4D97-AF65-F5344CB8AC3E}">
        <p14:creationId xmlns:p14="http://schemas.microsoft.com/office/powerpoint/2010/main" val="833813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6</a:t>
            </a:fld>
            <a:endParaRPr lang="zh-CN" altLang="en-US"/>
          </a:p>
        </p:txBody>
      </p:sp>
    </p:spTree>
    <p:extLst>
      <p:ext uri="{BB962C8B-B14F-4D97-AF65-F5344CB8AC3E}">
        <p14:creationId xmlns:p14="http://schemas.microsoft.com/office/powerpoint/2010/main" val="32221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7</a:t>
            </a:fld>
            <a:endParaRPr lang="zh-CN" altLang="en-US"/>
          </a:p>
        </p:txBody>
      </p:sp>
    </p:spTree>
    <p:extLst>
      <p:ext uri="{BB962C8B-B14F-4D97-AF65-F5344CB8AC3E}">
        <p14:creationId xmlns:p14="http://schemas.microsoft.com/office/powerpoint/2010/main" val="85851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8</a:t>
            </a:fld>
            <a:endParaRPr lang="zh-CN" altLang="en-US"/>
          </a:p>
        </p:txBody>
      </p:sp>
    </p:spTree>
    <p:extLst>
      <p:ext uri="{BB962C8B-B14F-4D97-AF65-F5344CB8AC3E}">
        <p14:creationId xmlns:p14="http://schemas.microsoft.com/office/powerpoint/2010/main" val="1047677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9</a:t>
            </a:fld>
            <a:endParaRPr lang="zh-CN" altLang="en-US"/>
          </a:p>
        </p:txBody>
      </p:sp>
    </p:spTree>
    <p:extLst>
      <p:ext uri="{BB962C8B-B14F-4D97-AF65-F5344CB8AC3E}">
        <p14:creationId xmlns:p14="http://schemas.microsoft.com/office/powerpoint/2010/main" val="2481438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10</a:t>
            </a:fld>
            <a:endParaRPr lang="zh-CN" altLang="en-US"/>
          </a:p>
        </p:txBody>
      </p:sp>
    </p:spTree>
    <p:extLst>
      <p:ext uri="{BB962C8B-B14F-4D97-AF65-F5344CB8AC3E}">
        <p14:creationId xmlns:p14="http://schemas.microsoft.com/office/powerpoint/2010/main" val="83055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050" name="Picture 2" descr="D:\360data\重要数据\桌面\Hi-Tech Logo Re[00_00_10][20140808-14155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D3CD-D0DE-21E6-9ED0-B3CD5C02B9F2}"/>
              </a:ext>
            </a:extLst>
          </p:cNvPr>
          <p:cNvSpPr>
            <a:spLocks noGrp="1"/>
          </p:cNvSpPr>
          <p:nvPr>
            <p:ph type="ctrTitle"/>
          </p:nvPr>
        </p:nvSpPr>
        <p:spPr>
          <a:xfrm>
            <a:off x="1523802" y="1122363"/>
            <a:ext cx="9142810" cy="2387600"/>
          </a:xfrm>
        </p:spPr>
        <p:txBody>
          <a:bodyPr anchor="b"/>
          <a:lstStyle>
            <a:lvl1pPr algn="ctr">
              <a:defRPr sz="5999"/>
            </a:lvl1pPr>
          </a:lstStyle>
          <a:p>
            <a:r>
              <a:rPr lang="en-US"/>
              <a:t>Click to edit Master title style</a:t>
            </a:r>
            <a:endParaRPr lang="en-IN"/>
          </a:p>
        </p:txBody>
      </p:sp>
      <p:sp>
        <p:nvSpPr>
          <p:cNvPr id="3" name="Subtitle 2">
            <a:extLst>
              <a:ext uri="{FF2B5EF4-FFF2-40B4-BE49-F238E27FC236}">
                <a16:creationId xmlns:a16="http://schemas.microsoft.com/office/drawing/2014/main" id="{4DCD7DE8-6A99-15EE-B871-21C0ACD4C308}"/>
              </a:ext>
            </a:extLst>
          </p:cNvPr>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704BB66E-865E-5557-BE3E-BDF8AEC4DA03}"/>
              </a:ext>
            </a:extLst>
          </p:cNvPr>
          <p:cNvSpPr>
            <a:spLocks noGrp="1"/>
          </p:cNvSpPr>
          <p:nvPr>
            <p:ph type="dt" sz="half" idx="10"/>
          </p:nvPr>
        </p:nvSpPr>
        <p:spPr/>
        <p:txBody>
          <a:bodyPr/>
          <a:lstStyle/>
          <a:p>
            <a:fld id="{D5944C23-192B-46CB-ABC1-DFA1DB459E6C}" type="datetimeFigureOut">
              <a:rPr lang="en-IN" smtClean="0"/>
              <a:t>09-01-2025</a:t>
            </a:fld>
            <a:endParaRPr lang="en-IN"/>
          </a:p>
        </p:txBody>
      </p:sp>
      <p:sp>
        <p:nvSpPr>
          <p:cNvPr id="5" name="Footer Placeholder 4">
            <a:extLst>
              <a:ext uri="{FF2B5EF4-FFF2-40B4-BE49-F238E27FC236}">
                <a16:creationId xmlns:a16="http://schemas.microsoft.com/office/drawing/2014/main" id="{E1639072-553B-F9E4-946C-F816FC9B857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DF18EDF-58F4-60AC-3220-D47F093007FC}"/>
              </a:ext>
            </a:extLst>
          </p:cNvPr>
          <p:cNvSpPr>
            <a:spLocks noGrp="1"/>
          </p:cNvSpPr>
          <p:nvPr>
            <p:ph type="sldNum" sz="quarter" idx="12"/>
          </p:nvPr>
        </p:nvSpPr>
        <p:spPr/>
        <p:txBody>
          <a:bodyPr/>
          <a:lstStyle/>
          <a:p>
            <a:fld id="{299DEE64-52F5-4B54-83FA-2E34627BFF61}" type="slidenum">
              <a:rPr lang="en-IN" smtClean="0"/>
              <a:t>‹#›</a:t>
            </a:fld>
            <a:endParaRPr lang="en-IN"/>
          </a:p>
        </p:txBody>
      </p:sp>
      <p:pic>
        <p:nvPicPr>
          <p:cNvPr id="7" name="Picture 6">
            <a:extLst>
              <a:ext uri="{FF2B5EF4-FFF2-40B4-BE49-F238E27FC236}">
                <a16:creationId xmlns:a16="http://schemas.microsoft.com/office/drawing/2014/main" id="{25D1F09E-4172-411F-B95A-BEF0803273FB}"/>
              </a:ext>
            </a:extLst>
          </p:cNvPr>
          <p:cNvPicPr>
            <a:picLocks noChangeAspect="1"/>
          </p:cNvPicPr>
          <p:nvPr userDrawn="1"/>
        </p:nvPicPr>
        <p:blipFill>
          <a:blip r:embed="rId2"/>
          <a:stretch>
            <a:fillRect/>
          </a:stretch>
        </p:blipFill>
        <p:spPr>
          <a:xfrm>
            <a:off x="-97469" y="-42928"/>
            <a:ext cx="12455761" cy="6984225"/>
          </a:xfrm>
          <a:prstGeom prst="rect">
            <a:avLst/>
          </a:prstGeom>
        </p:spPr>
      </p:pic>
    </p:spTree>
    <p:extLst>
      <p:ext uri="{BB962C8B-B14F-4D97-AF65-F5344CB8AC3E}">
        <p14:creationId xmlns:p14="http://schemas.microsoft.com/office/powerpoint/2010/main" val="3456458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2F878-A5C8-3EBB-8813-A906428FC55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8480639-7638-AAD0-6529-8308AE32BD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8AE27CC-7F39-C177-8264-40289098AD9F}"/>
              </a:ext>
            </a:extLst>
          </p:cNvPr>
          <p:cNvSpPr>
            <a:spLocks noGrp="1"/>
          </p:cNvSpPr>
          <p:nvPr>
            <p:ph type="dt" sz="half" idx="10"/>
          </p:nvPr>
        </p:nvSpPr>
        <p:spPr/>
        <p:txBody>
          <a:bodyPr/>
          <a:lstStyle/>
          <a:p>
            <a:fld id="{D5944C23-192B-46CB-ABC1-DFA1DB459E6C}" type="datetimeFigureOut">
              <a:rPr lang="en-IN" smtClean="0"/>
              <a:t>09-01-2025</a:t>
            </a:fld>
            <a:endParaRPr lang="en-IN"/>
          </a:p>
        </p:txBody>
      </p:sp>
      <p:sp>
        <p:nvSpPr>
          <p:cNvPr id="5" name="Footer Placeholder 4">
            <a:extLst>
              <a:ext uri="{FF2B5EF4-FFF2-40B4-BE49-F238E27FC236}">
                <a16:creationId xmlns:a16="http://schemas.microsoft.com/office/drawing/2014/main" id="{4090D3A8-C6CF-324B-8820-CCF1EC7C875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2236911-07CC-6FBA-184B-B85C55EAE915}"/>
              </a:ext>
            </a:extLst>
          </p:cNvPr>
          <p:cNvSpPr>
            <a:spLocks noGrp="1"/>
          </p:cNvSpPr>
          <p:nvPr>
            <p:ph type="sldNum" sz="quarter" idx="12"/>
          </p:nvPr>
        </p:nvSpPr>
        <p:spPr/>
        <p:txBody>
          <a:bodyPr/>
          <a:lstStyle/>
          <a:p>
            <a:fld id="{299DEE64-52F5-4B54-83FA-2E34627BFF61}" type="slidenum">
              <a:rPr lang="en-IN" smtClean="0"/>
              <a:t>‹#›</a:t>
            </a:fld>
            <a:endParaRPr lang="en-IN"/>
          </a:p>
        </p:txBody>
      </p:sp>
    </p:spTree>
    <p:extLst>
      <p:ext uri="{BB962C8B-B14F-4D97-AF65-F5344CB8AC3E}">
        <p14:creationId xmlns:p14="http://schemas.microsoft.com/office/powerpoint/2010/main" val="3884973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5E34E95-BC0F-6B2C-EAAD-11337ACDB378}"/>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3" name="Shape 0">
            <a:extLst>
              <a:ext uri="{FF2B5EF4-FFF2-40B4-BE49-F238E27FC236}">
                <a16:creationId xmlns:a16="http://schemas.microsoft.com/office/drawing/2014/main" id="{1FCD95CC-FD71-6933-BE2C-F5594E78D8F1}"/>
              </a:ext>
            </a:extLst>
          </p:cNvPr>
          <p:cNvSpPr/>
          <p:nvPr userDrawn="1"/>
        </p:nvSpPr>
        <p:spPr>
          <a:xfrm>
            <a:off x="19048" y="0"/>
            <a:ext cx="12190413" cy="6858000"/>
          </a:xfrm>
          <a:prstGeom prst="rect">
            <a:avLst/>
          </a:prstGeom>
          <a:solidFill>
            <a:srgbClr val="0A081B">
              <a:alpha val="75000"/>
            </a:srgbClr>
          </a:solidFill>
          <a:ln/>
        </p:spPr>
        <p:txBody>
          <a:bodyPr/>
          <a:lstStyle/>
          <a:p>
            <a:endParaRPr lang="en-IN" sz="1500"/>
          </a:p>
        </p:txBody>
      </p:sp>
    </p:spTree>
    <p:extLst>
      <p:ext uri="{BB962C8B-B14F-4D97-AF65-F5344CB8AC3E}">
        <p14:creationId xmlns:p14="http://schemas.microsoft.com/office/powerpoint/2010/main" val="752632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70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577666" y="1536516"/>
            <a:ext cx="4326353" cy="936193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Tree>
    <p:extLst>
      <p:ext uri="{BB962C8B-B14F-4D97-AF65-F5344CB8AC3E}">
        <p14:creationId xmlns:p14="http://schemas.microsoft.com/office/powerpoint/2010/main" val="20906871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6_Custom Layou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D77B443-E4CE-4B2B-BCA4-5E82A0D3FC56}"/>
              </a:ext>
            </a:extLst>
          </p:cNvPr>
          <p:cNvSpPr>
            <a:spLocks noGrp="1"/>
          </p:cNvSpPr>
          <p:nvPr>
            <p:ph type="pic" sz="quarter" idx="14" hasCustomPrompt="1"/>
          </p:nvPr>
        </p:nvSpPr>
        <p:spPr>
          <a:xfrm>
            <a:off x="909708" y="1479237"/>
            <a:ext cx="3256517" cy="4468697"/>
          </a:xfrm>
          <a:custGeom>
            <a:avLst/>
            <a:gdLst>
              <a:gd name="connsiteX0" fmla="*/ 0 w 6514730"/>
              <a:gd name="connsiteY0" fmla="*/ 0 h 8937393"/>
              <a:gd name="connsiteX1" fmla="*/ 6514730 w 6514730"/>
              <a:gd name="connsiteY1" fmla="*/ 0 h 8937393"/>
              <a:gd name="connsiteX2" fmla="*/ 6514730 w 6514730"/>
              <a:gd name="connsiteY2" fmla="*/ 8937393 h 8937393"/>
              <a:gd name="connsiteX3" fmla="*/ 0 w 6514730"/>
              <a:gd name="connsiteY3" fmla="*/ 8937393 h 8937393"/>
            </a:gdLst>
            <a:ahLst/>
            <a:cxnLst>
              <a:cxn ang="0">
                <a:pos x="connsiteX0" y="connsiteY0"/>
              </a:cxn>
              <a:cxn ang="0">
                <a:pos x="connsiteX1" y="connsiteY1"/>
              </a:cxn>
              <a:cxn ang="0">
                <a:pos x="connsiteX2" y="connsiteY2"/>
              </a:cxn>
              <a:cxn ang="0">
                <a:pos x="connsiteX3" y="connsiteY3"/>
              </a:cxn>
            </a:cxnLst>
            <a:rect l="l" t="t" r="r" b="b"/>
            <a:pathLst>
              <a:path w="6514730" h="8937393">
                <a:moveTo>
                  <a:pt x="0" y="0"/>
                </a:moveTo>
                <a:lnTo>
                  <a:pt x="6514730" y="0"/>
                </a:lnTo>
                <a:lnTo>
                  <a:pt x="6514730" y="8937393"/>
                </a:lnTo>
                <a:lnTo>
                  <a:pt x="0" y="8937393"/>
                </a:lnTo>
                <a:close/>
              </a:path>
            </a:pathLst>
          </a:custGeom>
          <a:blipFill>
            <a:blip r:embed="rId2"/>
            <a:stretch>
              <a:fillRect/>
            </a:stretch>
          </a:blipFill>
          <a:effectLst/>
        </p:spPr>
        <p:txBody>
          <a:bodyPr wrap="square" anchor="ctr">
            <a:noAutofit/>
          </a:bodyPr>
          <a:lstStyle>
            <a:lvl1pPr marL="0" indent="0" algn="ctr">
              <a:buFontTx/>
              <a:buNone/>
              <a:defRPr sz="1200"/>
            </a:lvl1pPr>
          </a:lstStyle>
          <a:p>
            <a:r>
              <a:rPr lang="en-US"/>
              <a:t> </a:t>
            </a:r>
          </a:p>
        </p:txBody>
      </p:sp>
      <p:sp>
        <p:nvSpPr>
          <p:cNvPr id="8" name="Picture Placeholder 7">
            <a:extLst>
              <a:ext uri="{FF2B5EF4-FFF2-40B4-BE49-F238E27FC236}">
                <a16:creationId xmlns:a16="http://schemas.microsoft.com/office/drawing/2014/main" id="{33EDA427-109E-4E2F-B440-99F7E6FF3656}"/>
              </a:ext>
            </a:extLst>
          </p:cNvPr>
          <p:cNvSpPr>
            <a:spLocks noGrp="1"/>
          </p:cNvSpPr>
          <p:nvPr>
            <p:ph type="pic" sz="quarter" idx="13" hasCustomPrompt="1"/>
          </p:nvPr>
        </p:nvSpPr>
        <p:spPr>
          <a:xfrm>
            <a:off x="4212693" y="823246"/>
            <a:ext cx="3719570" cy="5113654"/>
          </a:xfrm>
          <a:custGeom>
            <a:avLst/>
            <a:gdLst>
              <a:gd name="connsiteX0" fmla="*/ 0 w 7441077"/>
              <a:gd name="connsiteY0" fmla="*/ 0 h 10227307"/>
              <a:gd name="connsiteX1" fmla="*/ 7441077 w 7441077"/>
              <a:gd name="connsiteY1" fmla="*/ 0 h 10227307"/>
              <a:gd name="connsiteX2" fmla="*/ 7441077 w 7441077"/>
              <a:gd name="connsiteY2" fmla="*/ 10227307 h 10227307"/>
              <a:gd name="connsiteX3" fmla="*/ 0 w 7441077"/>
              <a:gd name="connsiteY3" fmla="*/ 10227307 h 10227307"/>
            </a:gdLst>
            <a:ahLst/>
            <a:cxnLst>
              <a:cxn ang="0">
                <a:pos x="connsiteX0" y="connsiteY0"/>
              </a:cxn>
              <a:cxn ang="0">
                <a:pos x="connsiteX1" y="connsiteY1"/>
              </a:cxn>
              <a:cxn ang="0">
                <a:pos x="connsiteX2" y="connsiteY2"/>
              </a:cxn>
              <a:cxn ang="0">
                <a:pos x="connsiteX3" y="connsiteY3"/>
              </a:cxn>
            </a:cxnLst>
            <a:rect l="l" t="t" r="r" b="b"/>
            <a:pathLst>
              <a:path w="7441077" h="10227307">
                <a:moveTo>
                  <a:pt x="0" y="0"/>
                </a:moveTo>
                <a:lnTo>
                  <a:pt x="7441077" y="0"/>
                </a:lnTo>
                <a:lnTo>
                  <a:pt x="7441077" y="10227307"/>
                </a:lnTo>
                <a:lnTo>
                  <a:pt x="0" y="10227307"/>
                </a:lnTo>
                <a:close/>
              </a:path>
            </a:pathLst>
          </a:custGeom>
          <a:blipFill>
            <a:blip r:embed="rId2"/>
            <a:stretch>
              <a:fillRect/>
            </a:stretch>
          </a:blipFill>
          <a:effectLst/>
        </p:spPr>
        <p:txBody>
          <a:bodyPr wrap="square" anchor="ctr">
            <a:noAutofit/>
          </a:bodyPr>
          <a:lstStyle>
            <a:lvl1pPr marL="0" indent="0" algn="ctr">
              <a:buFontTx/>
              <a:buNone/>
              <a:defRPr sz="1200"/>
            </a:lvl1pPr>
          </a:lstStyle>
          <a:p>
            <a:r>
              <a:rPr lang="en-US"/>
              <a:t> </a:t>
            </a:r>
          </a:p>
        </p:txBody>
      </p:sp>
    </p:spTree>
    <p:extLst>
      <p:ext uri="{BB962C8B-B14F-4D97-AF65-F5344CB8AC3E}">
        <p14:creationId xmlns:p14="http://schemas.microsoft.com/office/powerpoint/2010/main" val="71259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0-#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1+#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3" name="Hi-Tech Logo Reveal 02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0413" cy="6856413"/>
          </a:xfrm>
          <a:prstGeom prst="rect">
            <a:avLst/>
          </a:prstGeom>
        </p:spPr>
      </p:pic>
    </p:spTree>
  </p:cSld>
  <p:clrMapOvr>
    <a:masterClrMapping/>
  </p:clrMapOvr>
  <p:transition spd="slow">
    <p:push dir="r"/>
  </p:transition>
  <p:timing>
    <p:tnLst>
      <p:par>
        <p:cTn id="1" dur="indefinite" restart="never" nodeType="tmRoot">
          <p:childTnLst>
            <p:video>
              <p:cMediaNode vol="0" mute="1">
                <p:cTn id="2" fill="hold" display="0">
                  <p:stCondLst>
                    <p:cond delay="indefinite"/>
                  </p:stCondLst>
                </p:cTn>
                <p:tgtEl>
                  <p:spTgt spid="3"/>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521" y="274639"/>
            <a:ext cx="8025355"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2025/1/9</a:t>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2" descr="D:\360data\重要数据\桌面\Hi-Tech Logo Re[00_00_10][20140808-141553-1].JPG">
            <a:extLst>
              <a:ext uri="{FF2B5EF4-FFF2-40B4-BE49-F238E27FC236}">
                <a16:creationId xmlns:a16="http://schemas.microsoft.com/office/drawing/2014/main" id="{B89E79DB-6232-B07E-A031-BF0EE4E2ADD9}"/>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2" r:id="rId11"/>
    <p:sldLayoutId id="2147483663" r:id="rId12"/>
    <p:sldLayoutId id="2147483664" r:id="rId13"/>
    <p:sldLayoutId id="2147483666" r:id="rId14"/>
    <p:sldLayoutId id="2147483667" r:id="rId15"/>
  </p:sldLayoutIdLst>
  <p:transition spd="slow">
    <p:push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792A9213-C97E-4894-DC65-74C11D754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286466" y="837049"/>
            <a:ext cx="5399897" cy="5399897"/>
          </a:xfrm>
          <a:prstGeom prst="rect">
            <a:avLst/>
          </a:prstGeom>
          <a:noFill/>
          <a:effectLst>
            <a:outerShdw blurRad="190500" algn="tl" rotWithShape="0">
              <a:srgbClr val="63BBD7">
                <a:alpha val="52941"/>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74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hidden="1"/>
          <p:cNvSpPr>
            <a:spLocks/>
          </p:cNvSpPr>
          <p:nvPr/>
        </p:nvSpPr>
        <p:spPr bwMode="auto">
          <a:xfrm>
            <a:off x="2322898" y="2712891"/>
            <a:ext cx="924152" cy="916779"/>
          </a:xfrm>
          <a:custGeom>
            <a:avLst/>
            <a:gdLst>
              <a:gd name="T0" fmla="*/ 2 w 159"/>
              <a:gd name="T1" fmla="*/ 0 h 158"/>
              <a:gd name="T2" fmla="*/ 0 w 159"/>
              <a:gd name="T3" fmla="*/ 0 h 158"/>
              <a:gd name="T4" fmla="*/ 0 w 159"/>
              <a:gd name="T5" fmla="*/ 6 h 158"/>
              <a:gd name="T6" fmla="*/ 0 w 159"/>
              <a:gd name="T7" fmla="*/ 106 h 158"/>
              <a:gd name="T8" fmla="*/ 0 w 159"/>
              <a:gd name="T9" fmla="*/ 158 h 158"/>
              <a:gd name="T10" fmla="*/ 159 w 159"/>
              <a:gd name="T11" fmla="*/ 158 h 158"/>
              <a:gd name="T12" fmla="*/ 159 w 159"/>
              <a:gd name="T13" fmla="*/ 157 h 158"/>
              <a:gd name="T14" fmla="*/ 2 w 159"/>
              <a:gd name="T15" fmla="*/ 0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58">
                <a:moveTo>
                  <a:pt x="2" y="0"/>
                </a:moveTo>
                <a:cubicBezTo>
                  <a:pt x="1" y="0"/>
                  <a:pt x="1" y="0"/>
                  <a:pt x="0" y="0"/>
                </a:cubicBezTo>
                <a:cubicBezTo>
                  <a:pt x="0" y="6"/>
                  <a:pt x="0" y="6"/>
                  <a:pt x="0" y="6"/>
                </a:cubicBezTo>
                <a:cubicBezTo>
                  <a:pt x="0" y="106"/>
                  <a:pt x="0" y="106"/>
                  <a:pt x="0" y="106"/>
                </a:cubicBezTo>
                <a:cubicBezTo>
                  <a:pt x="0" y="158"/>
                  <a:pt x="0" y="158"/>
                  <a:pt x="0" y="158"/>
                </a:cubicBezTo>
                <a:cubicBezTo>
                  <a:pt x="159" y="158"/>
                  <a:pt x="159" y="158"/>
                  <a:pt x="159" y="158"/>
                </a:cubicBezTo>
                <a:cubicBezTo>
                  <a:pt x="159" y="157"/>
                  <a:pt x="159" y="157"/>
                  <a:pt x="159" y="157"/>
                </a:cubicBezTo>
                <a:cubicBezTo>
                  <a:pt x="159" y="70"/>
                  <a:pt x="89" y="0"/>
                  <a:pt x="2" y="0"/>
                </a:cubicBezTo>
                <a:close/>
              </a:path>
            </a:pathLst>
          </a:custGeom>
          <a:solidFill>
            <a:schemeClr val="bg1">
              <a:lumMod val="85000"/>
            </a:schemeClr>
          </a:solidFill>
          <a:ln>
            <a:noFill/>
          </a:ln>
        </p:spPr>
        <p:txBody>
          <a:bodyPr vert="horz" wrap="square" lIns="91428" tIns="45714" rIns="91428" bIns="45714" numCol="1" anchor="t" anchorCtr="0" compatLnSpc="1">
            <a:prstTxWarp prst="textNoShape">
              <a:avLst/>
            </a:prstTxWarp>
          </a:bodyPr>
          <a:lstStyle/>
          <a:p>
            <a:endParaRPr lang="zh-CN" altLang="en-US"/>
          </a:p>
        </p:txBody>
      </p:sp>
      <p:sp>
        <p:nvSpPr>
          <p:cNvPr id="41" name="矩形 40"/>
          <p:cNvSpPr/>
          <p:nvPr/>
        </p:nvSpPr>
        <p:spPr>
          <a:xfrm>
            <a:off x="0" y="3757540"/>
            <a:ext cx="1020524" cy="1099026"/>
          </a:xfrm>
          <a:prstGeom prst="rect">
            <a:avLst/>
          </a:prstGeom>
          <a:solidFill>
            <a:srgbClr val="41A0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a:solidFill>
                  <a:prstClr val="white"/>
                </a:solidFill>
                <a:latin typeface="Times New Roman" panose="02020603050405020304" pitchFamily="18" charset="0"/>
                <a:cs typeface="Times New Roman" panose="02020603050405020304" pitchFamily="18" charset="0"/>
              </a:rPr>
              <a:t>03</a:t>
            </a: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42" name="矩形 41"/>
          <p:cNvSpPr/>
          <p:nvPr/>
        </p:nvSpPr>
        <p:spPr>
          <a:xfrm>
            <a:off x="0" y="2669304"/>
            <a:ext cx="1020524" cy="1099026"/>
          </a:xfrm>
          <a:prstGeom prst="rect">
            <a:avLst/>
          </a:prstGeom>
          <a:solidFill>
            <a:srgbClr val="53D2FF">
              <a:alpha val="80000"/>
            </a:srgbClr>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a:solidFill>
                  <a:prstClr val="white"/>
                </a:solidFill>
                <a:latin typeface="Times New Roman" panose="02020603050405020304" pitchFamily="18" charset="0"/>
                <a:cs typeface="Times New Roman" panose="02020603050405020304" pitchFamily="18" charset="0"/>
              </a:rPr>
              <a:t>02</a:t>
            </a: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43" name="矩形 42"/>
          <p:cNvSpPr/>
          <p:nvPr/>
        </p:nvSpPr>
        <p:spPr>
          <a:xfrm>
            <a:off x="0" y="1574949"/>
            <a:ext cx="1020524" cy="1099026"/>
          </a:xfrm>
          <a:prstGeom prst="rect">
            <a:avLst/>
          </a:prstGeom>
          <a:solidFill>
            <a:srgbClr val="41A0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Times New Roman" panose="02020603050405020304" pitchFamily="18" charset="0"/>
                <a:cs typeface="Times New Roman" panose="02020603050405020304" pitchFamily="18" charset="0"/>
              </a:rPr>
              <a:t>01</a:t>
            </a:r>
            <a:endParaRPr lang="zh-CN" altLang="en-US" sz="2400">
              <a:latin typeface="Times New Roman" panose="02020603050405020304" pitchFamily="18" charset="0"/>
              <a:cs typeface="Times New Roman" panose="02020603050405020304" pitchFamily="18" charset="0"/>
            </a:endParaRPr>
          </a:p>
        </p:txBody>
      </p:sp>
      <p:sp>
        <p:nvSpPr>
          <p:cNvPr id="48" name="矩形 28"/>
          <p:cNvSpPr/>
          <p:nvPr/>
        </p:nvSpPr>
        <p:spPr>
          <a:xfrm>
            <a:off x="1020524" y="1574947"/>
            <a:ext cx="1991450" cy="1396080"/>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007543 h 1280593"/>
              <a:gd name="connsiteX4" fmla="*/ 0 w 1826712"/>
              <a:gd name="connsiteY4" fmla="*/ 0 h 1280593"/>
              <a:gd name="connsiteX0" fmla="*/ 0 w 1826712"/>
              <a:gd name="connsiteY0" fmla="*/ 0 h 1280593"/>
              <a:gd name="connsiteX1" fmla="*/ 1826712 w 1826712"/>
              <a:gd name="connsiteY1" fmla="*/ 555625 h 1280593"/>
              <a:gd name="connsiteX2" fmla="*/ 1826712 w 1826712"/>
              <a:gd name="connsiteY2" fmla="*/ 1280593 h 1280593"/>
              <a:gd name="connsiteX3" fmla="*/ 0 w 1826712"/>
              <a:gd name="connsiteY3" fmla="*/ 1007543 h 1280593"/>
              <a:gd name="connsiteX4" fmla="*/ 0 w 1826712"/>
              <a:gd name="connsiteY4" fmla="*/ 0 h 1280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712" h="1280593">
                <a:moveTo>
                  <a:pt x="0" y="0"/>
                </a:moveTo>
                <a:lnTo>
                  <a:pt x="1826712" y="555625"/>
                </a:lnTo>
                <a:lnTo>
                  <a:pt x="1826712" y="1280593"/>
                </a:lnTo>
                <a:lnTo>
                  <a:pt x="0" y="1007543"/>
                </a:lnTo>
                <a:lnTo>
                  <a:pt x="0" y="0"/>
                </a:lnTo>
                <a:close/>
              </a:path>
            </a:pathLst>
          </a:custGeom>
          <a:solidFill>
            <a:srgbClr val="41A0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9" name="矩形 28"/>
          <p:cNvSpPr/>
          <p:nvPr/>
        </p:nvSpPr>
        <p:spPr>
          <a:xfrm>
            <a:off x="1020525" y="2671380"/>
            <a:ext cx="1994910" cy="1098406"/>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007543 h 1280593"/>
              <a:gd name="connsiteX4" fmla="*/ 0 w 1826712"/>
              <a:gd name="connsiteY4" fmla="*/ 0 h 1280593"/>
              <a:gd name="connsiteX0" fmla="*/ 0 w 1826712"/>
              <a:gd name="connsiteY0" fmla="*/ 0 h 1280593"/>
              <a:gd name="connsiteX1" fmla="*/ 1826712 w 1826712"/>
              <a:gd name="connsiteY1" fmla="*/ 555625 h 1280593"/>
              <a:gd name="connsiteX2" fmla="*/ 1826712 w 1826712"/>
              <a:gd name="connsiteY2" fmla="*/ 1280593 h 1280593"/>
              <a:gd name="connsiteX3" fmla="*/ 0 w 1826712"/>
              <a:gd name="connsiteY3" fmla="*/ 1007543 h 1280593"/>
              <a:gd name="connsiteX4" fmla="*/ 0 w 1826712"/>
              <a:gd name="connsiteY4" fmla="*/ 0 h 1280593"/>
              <a:gd name="connsiteX0" fmla="*/ 0 w 1829887"/>
              <a:gd name="connsiteY0" fmla="*/ 0 h 1280593"/>
              <a:gd name="connsiteX1" fmla="*/ 1829887 w 1829887"/>
              <a:gd name="connsiteY1" fmla="*/ 273050 h 1280593"/>
              <a:gd name="connsiteX2" fmla="*/ 1826712 w 1829887"/>
              <a:gd name="connsiteY2" fmla="*/ 1280593 h 1280593"/>
              <a:gd name="connsiteX3" fmla="*/ 0 w 1829887"/>
              <a:gd name="connsiteY3" fmla="*/ 1007543 h 1280593"/>
              <a:gd name="connsiteX4" fmla="*/ 0 w 1829887"/>
              <a:gd name="connsiteY4" fmla="*/ 0 h 1280593"/>
              <a:gd name="connsiteX0" fmla="*/ 0 w 1830192"/>
              <a:gd name="connsiteY0" fmla="*/ 0 h 1007543"/>
              <a:gd name="connsiteX1" fmla="*/ 1829887 w 1830192"/>
              <a:gd name="connsiteY1" fmla="*/ 273050 h 1007543"/>
              <a:gd name="connsiteX2" fmla="*/ 1829887 w 1830192"/>
              <a:gd name="connsiteY2" fmla="*/ 998018 h 1007543"/>
              <a:gd name="connsiteX3" fmla="*/ 0 w 1830192"/>
              <a:gd name="connsiteY3" fmla="*/ 1007543 h 1007543"/>
              <a:gd name="connsiteX4" fmla="*/ 0 w 1830192"/>
              <a:gd name="connsiteY4" fmla="*/ 0 h 1007543"/>
              <a:gd name="connsiteX0" fmla="*/ 0 w 1829887"/>
              <a:gd name="connsiteY0" fmla="*/ 0 h 1007543"/>
              <a:gd name="connsiteX1" fmla="*/ 1829887 w 1829887"/>
              <a:gd name="connsiteY1" fmla="*/ 273050 h 1007543"/>
              <a:gd name="connsiteX2" fmla="*/ 1823537 w 1829887"/>
              <a:gd name="connsiteY2" fmla="*/ 1001193 h 1007543"/>
              <a:gd name="connsiteX3" fmla="*/ 0 w 1829887"/>
              <a:gd name="connsiteY3" fmla="*/ 1007543 h 1007543"/>
              <a:gd name="connsiteX4" fmla="*/ 0 w 1829887"/>
              <a:gd name="connsiteY4" fmla="*/ 0 h 1007543"/>
              <a:gd name="connsiteX0" fmla="*/ 0 w 1830192"/>
              <a:gd name="connsiteY0" fmla="*/ 0 h 1007543"/>
              <a:gd name="connsiteX1" fmla="*/ 1829887 w 1830192"/>
              <a:gd name="connsiteY1" fmla="*/ 273050 h 1007543"/>
              <a:gd name="connsiteX2" fmla="*/ 1829887 w 1830192"/>
              <a:gd name="connsiteY2" fmla="*/ 1001193 h 1007543"/>
              <a:gd name="connsiteX3" fmla="*/ 0 w 1830192"/>
              <a:gd name="connsiteY3" fmla="*/ 1007543 h 1007543"/>
              <a:gd name="connsiteX4" fmla="*/ 0 w 1830192"/>
              <a:gd name="connsiteY4" fmla="*/ 0 h 1007543"/>
              <a:gd name="connsiteX0" fmla="*/ 0 w 1829887"/>
              <a:gd name="connsiteY0" fmla="*/ 0 h 1007543"/>
              <a:gd name="connsiteX1" fmla="*/ 1829887 w 1829887"/>
              <a:gd name="connsiteY1" fmla="*/ 273050 h 1007543"/>
              <a:gd name="connsiteX2" fmla="*/ 1826712 w 1829887"/>
              <a:gd name="connsiteY2" fmla="*/ 1001193 h 1007543"/>
              <a:gd name="connsiteX3" fmla="*/ 0 w 1829887"/>
              <a:gd name="connsiteY3" fmla="*/ 1007543 h 1007543"/>
              <a:gd name="connsiteX4" fmla="*/ 0 w 1829887"/>
              <a:gd name="connsiteY4" fmla="*/ 0 h 1007543"/>
              <a:gd name="connsiteX0" fmla="*/ 0 w 1833980"/>
              <a:gd name="connsiteY0" fmla="*/ 0 h 1007543"/>
              <a:gd name="connsiteX1" fmla="*/ 1829887 w 1833980"/>
              <a:gd name="connsiteY1" fmla="*/ 273050 h 1007543"/>
              <a:gd name="connsiteX2" fmla="*/ 1833856 w 1833980"/>
              <a:gd name="connsiteY2" fmla="*/ 1001193 h 1007543"/>
              <a:gd name="connsiteX3" fmla="*/ 0 w 1833980"/>
              <a:gd name="connsiteY3" fmla="*/ 1007543 h 1007543"/>
              <a:gd name="connsiteX4" fmla="*/ 0 w 1833980"/>
              <a:gd name="connsiteY4" fmla="*/ 0 h 1007543"/>
              <a:gd name="connsiteX0" fmla="*/ 0 w 1829887"/>
              <a:gd name="connsiteY0" fmla="*/ 0 h 1007543"/>
              <a:gd name="connsiteX1" fmla="*/ 1829887 w 1829887"/>
              <a:gd name="connsiteY1" fmla="*/ 273050 h 1007543"/>
              <a:gd name="connsiteX2" fmla="*/ 1829093 w 1829887"/>
              <a:gd name="connsiteY2" fmla="*/ 1003575 h 1007543"/>
              <a:gd name="connsiteX3" fmla="*/ 0 w 1829887"/>
              <a:gd name="connsiteY3" fmla="*/ 1007543 h 1007543"/>
              <a:gd name="connsiteX4" fmla="*/ 0 w 1829887"/>
              <a:gd name="connsiteY4" fmla="*/ 0 h 100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887" h="1007543">
                <a:moveTo>
                  <a:pt x="0" y="0"/>
                </a:moveTo>
                <a:lnTo>
                  <a:pt x="1829887" y="273050"/>
                </a:lnTo>
                <a:cubicBezTo>
                  <a:pt x="1828829" y="608898"/>
                  <a:pt x="1830151" y="667727"/>
                  <a:pt x="1829093" y="1003575"/>
                </a:cubicBezTo>
                <a:lnTo>
                  <a:pt x="0" y="1007543"/>
                </a:lnTo>
                <a:lnTo>
                  <a:pt x="0" y="0"/>
                </a:lnTo>
                <a:close/>
              </a:path>
            </a:pathLst>
          </a:custGeom>
          <a:solidFill>
            <a:srgbClr val="53D2FF"/>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0" name="矩形 28"/>
          <p:cNvSpPr/>
          <p:nvPr/>
        </p:nvSpPr>
        <p:spPr>
          <a:xfrm>
            <a:off x="1020525" y="3762272"/>
            <a:ext cx="1999447" cy="1094079"/>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007543 h 1280593"/>
              <a:gd name="connsiteX4" fmla="*/ 0 w 1826712"/>
              <a:gd name="connsiteY4" fmla="*/ 0 h 1280593"/>
              <a:gd name="connsiteX0" fmla="*/ 0 w 1826712"/>
              <a:gd name="connsiteY0" fmla="*/ 0 h 1280593"/>
              <a:gd name="connsiteX1" fmla="*/ 1826712 w 1826712"/>
              <a:gd name="connsiteY1" fmla="*/ 555625 h 1280593"/>
              <a:gd name="connsiteX2" fmla="*/ 1826712 w 1826712"/>
              <a:gd name="connsiteY2" fmla="*/ 1280593 h 1280593"/>
              <a:gd name="connsiteX3" fmla="*/ 0 w 1826712"/>
              <a:gd name="connsiteY3" fmla="*/ 1007543 h 1280593"/>
              <a:gd name="connsiteX4" fmla="*/ 0 w 1826712"/>
              <a:gd name="connsiteY4" fmla="*/ 0 h 1280593"/>
              <a:gd name="connsiteX0" fmla="*/ 0 w 1829887"/>
              <a:gd name="connsiteY0" fmla="*/ 0 h 1280593"/>
              <a:gd name="connsiteX1" fmla="*/ 1829887 w 1829887"/>
              <a:gd name="connsiteY1" fmla="*/ 273050 h 1280593"/>
              <a:gd name="connsiteX2" fmla="*/ 1826712 w 1829887"/>
              <a:gd name="connsiteY2" fmla="*/ 1280593 h 1280593"/>
              <a:gd name="connsiteX3" fmla="*/ 0 w 1829887"/>
              <a:gd name="connsiteY3" fmla="*/ 1007543 h 1280593"/>
              <a:gd name="connsiteX4" fmla="*/ 0 w 1829887"/>
              <a:gd name="connsiteY4" fmla="*/ 0 h 1280593"/>
              <a:gd name="connsiteX0" fmla="*/ 0 w 1830192"/>
              <a:gd name="connsiteY0" fmla="*/ 0 h 1007543"/>
              <a:gd name="connsiteX1" fmla="*/ 1829887 w 1830192"/>
              <a:gd name="connsiteY1" fmla="*/ 273050 h 1007543"/>
              <a:gd name="connsiteX2" fmla="*/ 1829887 w 1830192"/>
              <a:gd name="connsiteY2" fmla="*/ 998018 h 1007543"/>
              <a:gd name="connsiteX3" fmla="*/ 0 w 1830192"/>
              <a:gd name="connsiteY3" fmla="*/ 1007543 h 1007543"/>
              <a:gd name="connsiteX4" fmla="*/ 0 w 1830192"/>
              <a:gd name="connsiteY4" fmla="*/ 0 h 1007543"/>
              <a:gd name="connsiteX0" fmla="*/ 0 w 1829887"/>
              <a:gd name="connsiteY0" fmla="*/ 0 h 1007543"/>
              <a:gd name="connsiteX1" fmla="*/ 1829887 w 1829887"/>
              <a:gd name="connsiteY1" fmla="*/ 273050 h 1007543"/>
              <a:gd name="connsiteX2" fmla="*/ 1823537 w 1829887"/>
              <a:gd name="connsiteY2" fmla="*/ 1001193 h 1007543"/>
              <a:gd name="connsiteX3" fmla="*/ 0 w 1829887"/>
              <a:gd name="connsiteY3" fmla="*/ 1007543 h 1007543"/>
              <a:gd name="connsiteX4" fmla="*/ 0 w 1829887"/>
              <a:gd name="connsiteY4" fmla="*/ 0 h 1007543"/>
              <a:gd name="connsiteX0" fmla="*/ 0 w 1830192"/>
              <a:gd name="connsiteY0" fmla="*/ 0 h 1007543"/>
              <a:gd name="connsiteX1" fmla="*/ 1829887 w 1830192"/>
              <a:gd name="connsiteY1" fmla="*/ 273050 h 1007543"/>
              <a:gd name="connsiteX2" fmla="*/ 1829887 w 1830192"/>
              <a:gd name="connsiteY2" fmla="*/ 1001193 h 1007543"/>
              <a:gd name="connsiteX3" fmla="*/ 0 w 1830192"/>
              <a:gd name="connsiteY3" fmla="*/ 1007543 h 1007543"/>
              <a:gd name="connsiteX4" fmla="*/ 0 w 1830192"/>
              <a:gd name="connsiteY4" fmla="*/ 0 h 1007543"/>
              <a:gd name="connsiteX0" fmla="*/ 0 w 1829887"/>
              <a:gd name="connsiteY0" fmla="*/ 0 h 1007543"/>
              <a:gd name="connsiteX1" fmla="*/ 1829887 w 1829887"/>
              <a:gd name="connsiteY1" fmla="*/ 273050 h 1007543"/>
              <a:gd name="connsiteX2" fmla="*/ 1826712 w 1829887"/>
              <a:gd name="connsiteY2" fmla="*/ 1001193 h 1007543"/>
              <a:gd name="connsiteX3" fmla="*/ 0 w 1829887"/>
              <a:gd name="connsiteY3" fmla="*/ 1007543 h 1007543"/>
              <a:gd name="connsiteX4" fmla="*/ 0 w 1829887"/>
              <a:gd name="connsiteY4" fmla="*/ 0 h 1007543"/>
              <a:gd name="connsiteX0" fmla="*/ 0 w 1829887"/>
              <a:gd name="connsiteY0" fmla="*/ 0 h 1001193"/>
              <a:gd name="connsiteX1" fmla="*/ 1829887 w 1829887"/>
              <a:gd name="connsiteY1" fmla="*/ 273050 h 1001193"/>
              <a:gd name="connsiteX2" fmla="*/ 1826712 w 1829887"/>
              <a:gd name="connsiteY2" fmla="*/ 1001193 h 1001193"/>
              <a:gd name="connsiteX3" fmla="*/ 0 w 1829887"/>
              <a:gd name="connsiteY3" fmla="*/ 998018 h 1001193"/>
              <a:gd name="connsiteX4" fmla="*/ 0 w 1829887"/>
              <a:gd name="connsiteY4" fmla="*/ 0 h 1001193"/>
              <a:gd name="connsiteX0" fmla="*/ 0 w 1832268"/>
              <a:gd name="connsiteY0" fmla="*/ 5556 h 1006749"/>
              <a:gd name="connsiteX1" fmla="*/ 1832268 w 1832268"/>
              <a:gd name="connsiteY1" fmla="*/ 0 h 1006749"/>
              <a:gd name="connsiteX2" fmla="*/ 1826712 w 1832268"/>
              <a:gd name="connsiteY2" fmla="*/ 1006749 h 1006749"/>
              <a:gd name="connsiteX3" fmla="*/ 0 w 1832268"/>
              <a:gd name="connsiteY3" fmla="*/ 1003574 h 1006749"/>
              <a:gd name="connsiteX4" fmla="*/ 0 w 1832268"/>
              <a:gd name="connsiteY4" fmla="*/ 5556 h 1006749"/>
              <a:gd name="connsiteX0" fmla="*/ 0 w 1832268"/>
              <a:gd name="connsiteY0" fmla="*/ 5556 h 1003574"/>
              <a:gd name="connsiteX1" fmla="*/ 1832268 w 1832268"/>
              <a:gd name="connsiteY1" fmla="*/ 0 h 1003574"/>
              <a:gd name="connsiteX2" fmla="*/ 1829093 w 1832268"/>
              <a:gd name="connsiteY2" fmla="*/ 720999 h 1003574"/>
              <a:gd name="connsiteX3" fmla="*/ 0 w 1832268"/>
              <a:gd name="connsiteY3" fmla="*/ 1003574 h 1003574"/>
              <a:gd name="connsiteX4" fmla="*/ 0 w 1832268"/>
              <a:gd name="connsiteY4" fmla="*/ 5556 h 1003574"/>
              <a:gd name="connsiteX0" fmla="*/ 0 w 1834048"/>
              <a:gd name="connsiteY0" fmla="*/ 5556 h 1003574"/>
              <a:gd name="connsiteX1" fmla="*/ 1832268 w 1834048"/>
              <a:gd name="connsiteY1" fmla="*/ 0 h 1003574"/>
              <a:gd name="connsiteX2" fmla="*/ 1833856 w 1834048"/>
              <a:gd name="connsiteY2" fmla="*/ 720999 h 1003574"/>
              <a:gd name="connsiteX3" fmla="*/ 0 w 1834048"/>
              <a:gd name="connsiteY3" fmla="*/ 1003574 h 1003574"/>
              <a:gd name="connsiteX4" fmla="*/ 0 w 1834048"/>
              <a:gd name="connsiteY4" fmla="*/ 5556 h 100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4048" h="1003574">
                <a:moveTo>
                  <a:pt x="0" y="5556"/>
                </a:moveTo>
                <a:lnTo>
                  <a:pt x="1832268" y="0"/>
                </a:lnTo>
                <a:cubicBezTo>
                  <a:pt x="1831210" y="335848"/>
                  <a:pt x="1834914" y="385151"/>
                  <a:pt x="1833856" y="720999"/>
                </a:cubicBezTo>
                <a:lnTo>
                  <a:pt x="0" y="1003574"/>
                </a:lnTo>
                <a:lnTo>
                  <a:pt x="0" y="5556"/>
                </a:lnTo>
                <a:close/>
              </a:path>
            </a:pathLst>
          </a:custGeom>
          <a:solidFill>
            <a:srgbClr val="41A0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2" name="Freeform 144"/>
          <p:cNvSpPr>
            <a:spLocks noEditPoints="1"/>
          </p:cNvSpPr>
          <p:nvPr/>
        </p:nvSpPr>
        <p:spPr bwMode="black">
          <a:xfrm>
            <a:off x="1788773" y="3001621"/>
            <a:ext cx="373920" cy="659964"/>
          </a:xfrm>
          <a:custGeom>
            <a:avLst/>
            <a:gdLst>
              <a:gd name="T0" fmla="*/ 35 w 46"/>
              <a:gd name="T1" fmla="*/ 7 h 84"/>
              <a:gd name="T2" fmla="*/ 29 w 46"/>
              <a:gd name="T3" fmla="*/ 14 h 84"/>
              <a:gd name="T4" fmla="*/ 22 w 46"/>
              <a:gd name="T5" fmla="*/ 7 h 84"/>
              <a:gd name="T6" fmla="*/ 29 w 46"/>
              <a:gd name="T7" fmla="*/ 0 h 84"/>
              <a:gd name="T8" fmla="*/ 35 w 46"/>
              <a:gd name="T9" fmla="*/ 7 h 84"/>
              <a:gd name="T10" fmla="*/ 20 w 46"/>
              <a:gd name="T11" fmla="*/ 12 h 84"/>
              <a:gd name="T12" fmla="*/ 2 w 46"/>
              <a:gd name="T13" fmla="*/ 22 h 84"/>
              <a:gd name="T14" fmla="*/ 0 w 46"/>
              <a:gd name="T15" fmla="*/ 41 h 84"/>
              <a:gd name="T16" fmla="*/ 6 w 46"/>
              <a:gd name="T17" fmla="*/ 41 h 84"/>
              <a:gd name="T18" fmla="*/ 7 w 46"/>
              <a:gd name="T19" fmla="*/ 26 h 84"/>
              <a:gd name="T20" fmla="*/ 15 w 46"/>
              <a:gd name="T21" fmla="*/ 22 h 84"/>
              <a:gd name="T22" fmla="*/ 10 w 46"/>
              <a:gd name="T23" fmla="*/ 37 h 84"/>
              <a:gd name="T24" fmla="*/ 12 w 46"/>
              <a:gd name="T25" fmla="*/ 45 h 84"/>
              <a:gd name="T26" fmla="*/ 0 w 46"/>
              <a:gd name="T27" fmla="*/ 82 h 84"/>
              <a:gd name="T28" fmla="*/ 8 w 46"/>
              <a:gd name="T29" fmla="*/ 84 h 84"/>
              <a:gd name="T30" fmla="*/ 18 w 46"/>
              <a:gd name="T31" fmla="*/ 57 h 84"/>
              <a:gd name="T32" fmla="*/ 21 w 46"/>
              <a:gd name="T33" fmla="*/ 62 h 84"/>
              <a:gd name="T34" fmla="*/ 27 w 46"/>
              <a:gd name="T35" fmla="*/ 84 h 84"/>
              <a:gd name="T36" fmla="*/ 36 w 46"/>
              <a:gd name="T37" fmla="*/ 81 h 84"/>
              <a:gd name="T38" fmla="*/ 29 w 46"/>
              <a:gd name="T39" fmla="*/ 56 h 84"/>
              <a:gd name="T40" fmla="*/ 22 w 46"/>
              <a:gd name="T41" fmla="*/ 45 h 84"/>
              <a:gd name="T42" fmla="*/ 27 w 46"/>
              <a:gd name="T43" fmla="*/ 29 h 84"/>
              <a:gd name="T44" fmla="*/ 29 w 46"/>
              <a:gd name="T45" fmla="*/ 35 h 84"/>
              <a:gd name="T46" fmla="*/ 44 w 46"/>
              <a:gd name="T47" fmla="*/ 41 h 84"/>
              <a:gd name="T48" fmla="*/ 46 w 46"/>
              <a:gd name="T49" fmla="*/ 35 h 84"/>
              <a:gd name="T50" fmla="*/ 35 w 46"/>
              <a:gd name="T51" fmla="*/ 30 h 84"/>
              <a:gd name="T52" fmla="*/ 31 w 46"/>
              <a:gd name="T53" fmla="*/ 17 h 84"/>
              <a:gd name="T54" fmla="*/ 20 w 46"/>
              <a:gd name="T55"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84">
                <a:moveTo>
                  <a:pt x="35" y="7"/>
                </a:moveTo>
                <a:cubicBezTo>
                  <a:pt x="35" y="11"/>
                  <a:pt x="33" y="14"/>
                  <a:pt x="29" y="14"/>
                </a:cubicBezTo>
                <a:cubicBezTo>
                  <a:pt x="25" y="14"/>
                  <a:pt x="22" y="11"/>
                  <a:pt x="22" y="7"/>
                </a:cubicBezTo>
                <a:cubicBezTo>
                  <a:pt x="22" y="3"/>
                  <a:pt x="25" y="0"/>
                  <a:pt x="29" y="0"/>
                </a:cubicBezTo>
                <a:cubicBezTo>
                  <a:pt x="33" y="0"/>
                  <a:pt x="35" y="3"/>
                  <a:pt x="35" y="7"/>
                </a:cubicBezTo>
                <a:moveTo>
                  <a:pt x="20" y="12"/>
                </a:moveTo>
                <a:cubicBezTo>
                  <a:pt x="2" y="22"/>
                  <a:pt x="2" y="22"/>
                  <a:pt x="2" y="22"/>
                </a:cubicBezTo>
                <a:cubicBezTo>
                  <a:pt x="0" y="41"/>
                  <a:pt x="0" y="41"/>
                  <a:pt x="0" y="41"/>
                </a:cubicBezTo>
                <a:cubicBezTo>
                  <a:pt x="6" y="41"/>
                  <a:pt x="6" y="41"/>
                  <a:pt x="6" y="41"/>
                </a:cubicBezTo>
                <a:cubicBezTo>
                  <a:pt x="7" y="26"/>
                  <a:pt x="7" y="26"/>
                  <a:pt x="7" y="26"/>
                </a:cubicBezTo>
                <a:cubicBezTo>
                  <a:pt x="15" y="22"/>
                  <a:pt x="15" y="22"/>
                  <a:pt x="15" y="22"/>
                </a:cubicBezTo>
                <a:cubicBezTo>
                  <a:pt x="15" y="22"/>
                  <a:pt x="11" y="34"/>
                  <a:pt x="10" y="37"/>
                </a:cubicBezTo>
                <a:cubicBezTo>
                  <a:pt x="9" y="39"/>
                  <a:pt x="11" y="43"/>
                  <a:pt x="12" y="45"/>
                </a:cubicBezTo>
                <a:cubicBezTo>
                  <a:pt x="0" y="82"/>
                  <a:pt x="0" y="82"/>
                  <a:pt x="0" y="82"/>
                </a:cubicBezTo>
                <a:cubicBezTo>
                  <a:pt x="8" y="84"/>
                  <a:pt x="8" y="84"/>
                  <a:pt x="8" y="84"/>
                </a:cubicBezTo>
                <a:cubicBezTo>
                  <a:pt x="18" y="57"/>
                  <a:pt x="18" y="57"/>
                  <a:pt x="18" y="57"/>
                </a:cubicBezTo>
                <a:cubicBezTo>
                  <a:pt x="21" y="62"/>
                  <a:pt x="21" y="62"/>
                  <a:pt x="21" y="62"/>
                </a:cubicBezTo>
                <a:cubicBezTo>
                  <a:pt x="27" y="84"/>
                  <a:pt x="27" y="84"/>
                  <a:pt x="27" y="84"/>
                </a:cubicBezTo>
                <a:cubicBezTo>
                  <a:pt x="36" y="81"/>
                  <a:pt x="36" y="81"/>
                  <a:pt x="36" y="81"/>
                </a:cubicBezTo>
                <a:cubicBezTo>
                  <a:pt x="29" y="56"/>
                  <a:pt x="29" y="56"/>
                  <a:pt x="29" y="56"/>
                </a:cubicBezTo>
                <a:cubicBezTo>
                  <a:pt x="22" y="45"/>
                  <a:pt x="22" y="45"/>
                  <a:pt x="22" y="45"/>
                </a:cubicBezTo>
                <a:cubicBezTo>
                  <a:pt x="27" y="29"/>
                  <a:pt x="27" y="29"/>
                  <a:pt x="27" y="29"/>
                </a:cubicBezTo>
                <a:cubicBezTo>
                  <a:pt x="29" y="35"/>
                  <a:pt x="29" y="35"/>
                  <a:pt x="29" y="35"/>
                </a:cubicBezTo>
                <a:cubicBezTo>
                  <a:pt x="44" y="41"/>
                  <a:pt x="44" y="41"/>
                  <a:pt x="44" y="41"/>
                </a:cubicBezTo>
                <a:cubicBezTo>
                  <a:pt x="46" y="35"/>
                  <a:pt x="46" y="35"/>
                  <a:pt x="46" y="35"/>
                </a:cubicBezTo>
                <a:cubicBezTo>
                  <a:pt x="35" y="30"/>
                  <a:pt x="35" y="30"/>
                  <a:pt x="35" y="30"/>
                </a:cubicBezTo>
                <a:cubicBezTo>
                  <a:pt x="31" y="17"/>
                  <a:pt x="31" y="17"/>
                  <a:pt x="31" y="17"/>
                </a:cubicBezTo>
                <a:lnTo>
                  <a:pt x="20" y="12"/>
                </a:lnTo>
                <a:close/>
              </a:path>
            </a:pathLst>
          </a:custGeom>
          <a:noFill/>
          <a:ln w="19050">
            <a:solidFill>
              <a:schemeClr val="bg1"/>
            </a:solidFill>
          </a:ln>
        </p:spPr>
        <p:txBody>
          <a:bodyPr vert="horz" wrap="square" lIns="68580" tIns="34291" rIns="68580" bIns="34291"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53" name="Picture 34" descr="Efficiency.png"/>
          <p:cNvPicPr>
            <a:picLocks noChangeAspect="1"/>
          </p:cNvPicPr>
          <p:nvPr/>
        </p:nvPicPr>
        <p:blipFill>
          <a:blip r:embed="rId3" cstate="print"/>
          <a:srcRect/>
          <a:stretch>
            <a:fillRect/>
          </a:stretch>
        </p:blipFill>
        <p:spPr bwMode="auto">
          <a:xfrm>
            <a:off x="1570648" y="3869435"/>
            <a:ext cx="810162" cy="751914"/>
          </a:xfrm>
          <a:prstGeom prst="rect">
            <a:avLst/>
          </a:prstGeom>
          <a:noFill/>
          <a:ln>
            <a:noFill/>
          </a:ln>
        </p:spPr>
      </p:pic>
      <p:sp>
        <p:nvSpPr>
          <p:cNvPr id="66" name="Freeform 89"/>
          <p:cNvSpPr>
            <a:spLocks noEditPoints="1"/>
          </p:cNvSpPr>
          <p:nvPr/>
        </p:nvSpPr>
        <p:spPr bwMode="black">
          <a:xfrm>
            <a:off x="1600571" y="2178946"/>
            <a:ext cx="684642" cy="440607"/>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rgbClr val="FFFFFF"/>
          </a:solidFill>
          <a:ln>
            <a:noFill/>
          </a:ln>
        </p:spPr>
        <p:txBody>
          <a:bodyPr vert="horz" wrap="square" lIns="61727" tIns="30863" rIns="61727" bIns="30863" numCol="1" anchor="t" anchorCtr="0" compatLnSpc="1">
            <a:prstTxWarp prst="textNoShape">
              <a:avLst/>
            </a:prstTxWarp>
          </a:bodyPr>
          <a:lstStyle/>
          <a:p>
            <a:endParaRPr lang="en-US" sz="1200">
              <a:latin typeface="Times New Roman" panose="02020603050405020304" pitchFamily="18" charset="0"/>
              <a:cs typeface="Times New Roman" panose="02020603050405020304" pitchFamily="18" charset="0"/>
            </a:endParaRPr>
          </a:p>
        </p:txBody>
      </p:sp>
      <p:sp>
        <p:nvSpPr>
          <p:cNvPr id="67" name="等腰三角形 66"/>
          <p:cNvSpPr/>
          <p:nvPr/>
        </p:nvSpPr>
        <p:spPr>
          <a:xfrm rot="5400000">
            <a:off x="4166413" y="1024507"/>
            <a:ext cx="792082" cy="3100960"/>
          </a:xfrm>
          <a:custGeom>
            <a:avLst/>
            <a:gdLst/>
            <a:ahLst/>
            <a:cxnLst/>
            <a:rect l="l" t="t" r="r" b="b"/>
            <a:pathLst>
              <a:path w="792185" h="3101364">
                <a:moveTo>
                  <a:pt x="0" y="3101364"/>
                </a:moveTo>
                <a:lnTo>
                  <a:pt x="0" y="245938"/>
                </a:lnTo>
                <a:lnTo>
                  <a:pt x="253447" y="245938"/>
                </a:lnTo>
                <a:lnTo>
                  <a:pt x="396091" y="0"/>
                </a:lnTo>
                <a:lnTo>
                  <a:pt x="538735" y="245938"/>
                </a:lnTo>
                <a:lnTo>
                  <a:pt x="792185" y="245938"/>
                </a:lnTo>
                <a:lnTo>
                  <a:pt x="792185" y="3101364"/>
                </a:lnTo>
                <a:close/>
              </a:path>
            </a:pathLst>
          </a:custGeom>
          <a:solidFill>
            <a:srgbClr val="41A0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CN" sz="2000">
                <a:latin typeface="Times New Roman" panose="02020603050405020304" pitchFamily="18" charset="0"/>
                <a:ea typeface="微软雅黑" pitchFamily="34" charset="-122"/>
                <a:cs typeface="Times New Roman" panose="02020603050405020304" pitchFamily="18" charset="0"/>
              </a:rPr>
              <a:t>FINANCIAL </a:t>
            </a:r>
          </a:p>
          <a:p>
            <a:pPr algn="ctr"/>
            <a:r>
              <a:rPr lang="en-US" altLang="zh-CN" sz="2000">
                <a:latin typeface="Times New Roman" panose="02020603050405020304" pitchFamily="18" charset="0"/>
                <a:ea typeface="微软雅黑" pitchFamily="34" charset="-122"/>
                <a:cs typeface="Times New Roman" panose="02020603050405020304" pitchFamily="18" charset="0"/>
              </a:rPr>
              <a:t>EDUCATION</a:t>
            </a:r>
            <a:endParaRPr lang="zh-CN" altLang="en-US" sz="2000">
              <a:latin typeface="Times New Roman" panose="02020603050405020304" pitchFamily="18" charset="0"/>
              <a:ea typeface="微软雅黑" pitchFamily="34" charset="-122"/>
              <a:cs typeface="Times New Roman" panose="02020603050405020304" pitchFamily="18" charset="0"/>
            </a:endParaRPr>
          </a:p>
        </p:txBody>
      </p:sp>
      <p:sp>
        <p:nvSpPr>
          <p:cNvPr id="68" name="等腰三角形 67"/>
          <p:cNvSpPr/>
          <p:nvPr/>
        </p:nvSpPr>
        <p:spPr>
          <a:xfrm rot="5400000">
            <a:off x="4166413" y="1813222"/>
            <a:ext cx="792082" cy="3100960"/>
          </a:xfrm>
          <a:custGeom>
            <a:avLst/>
            <a:gdLst/>
            <a:ahLst/>
            <a:cxnLst/>
            <a:rect l="l" t="t" r="r" b="b"/>
            <a:pathLst>
              <a:path w="792185" h="3101364">
                <a:moveTo>
                  <a:pt x="0" y="3101364"/>
                </a:moveTo>
                <a:lnTo>
                  <a:pt x="0" y="245938"/>
                </a:lnTo>
                <a:lnTo>
                  <a:pt x="253447" y="245938"/>
                </a:lnTo>
                <a:lnTo>
                  <a:pt x="396091" y="0"/>
                </a:lnTo>
                <a:lnTo>
                  <a:pt x="538735" y="245938"/>
                </a:lnTo>
                <a:lnTo>
                  <a:pt x="792185" y="245938"/>
                </a:lnTo>
                <a:lnTo>
                  <a:pt x="792185" y="3101364"/>
                </a:lnTo>
                <a:close/>
              </a:path>
            </a:pathLst>
          </a:custGeom>
          <a:solidFill>
            <a:srgbClr val="53D2FF">
              <a:alpha val="80000"/>
            </a:srgbClr>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r>
              <a:rPr lang="en-US" altLang="zh-CN" sz="2000">
                <a:solidFill>
                  <a:prstClr val="white"/>
                </a:solidFill>
                <a:latin typeface="Times New Roman" panose="02020603050405020304" pitchFamily="18" charset="0"/>
                <a:ea typeface="微软雅黑" pitchFamily="34" charset="-122"/>
                <a:cs typeface="Times New Roman" panose="02020603050405020304" pitchFamily="18" charset="0"/>
              </a:rPr>
              <a:t>SKILL DEVELOPMENT</a:t>
            </a:r>
            <a:endParaRPr lang="zh-CN" altLang="en-US" sz="2000">
              <a:solidFill>
                <a:prstClr val="white"/>
              </a:solidFill>
              <a:latin typeface="Times New Roman" panose="02020603050405020304" pitchFamily="18" charset="0"/>
              <a:ea typeface="微软雅黑" pitchFamily="34" charset="-122"/>
              <a:cs typeface="Times New Roman" panose="02020603050405020304" pitchFamily="18" charset="0"/>
            </a:endParaRPr>
          </a:p>
        </p:txBody>
      </p:sp>
      <p:sp>
        <p:nvSpPr>
          <p:cNvPr id="69" name="等腰三角形 68"/>
          <p:cNvSpPr/>
          <p:nvPr/>
        </p:nvSpPr>
        <p:spPr>
          <a:xfrm rot="5400000">
            <a:off x="4171565" y="2602681"/>
            <a:ext cx="781776" cy="3100960"/>
          </a:xfrm>
          <a:custGeom>
            <a:avLst/>
            <a:gdLst/>
            <a:ahLst/>
            <a:cxnLst/>
            <a:rect l="l" t="t" r="r" b="b"/>
            <a:pathLst>
              <a:path w="792185" h="3101364">
                <a:moveTo>
                  <a:pt x="0" y="3101364"/>
                </a:moveTo>
                <a:lnTo>
                  <a:pt x="0" y="245938"/>
                </a:lnTo>
                <a:lnTo>
                  <a:pt x="253447" y="245938"/>
                </a:lnTo>
                <a:lnTo>
                  <a:pt x="396091" y="0"/>
                </a:lnTo>
                <a:lnTo>
                  <a:pt x="538735" y="245938"/>
                </a:lnTo>
                <a:lnTo>
                  <a:pt x="792185" y="245938"/>
                </a:lnTo>
                <a:lnTo>
                  <a:pt x="792185" y="3101364"/>
                </a:lnTo>
                <a:close/>
              </a:path>
            </a:pathLst>
          </a:custGeom>
          <a:solidFill>
            <a:srgbClr val="41A0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r>
              <a:rPr lang="en-US" altLang="zh-CN" sz="2000">
                <a:solidFill>
                  <a:prstClr val="white"/>
                </a:solidFill>
                <a:latin typeface="Times New Roman" panose="02020603050405020304" pitchFamily="18" charset="0"/>
                <a:ea typeface="微软雅黑" pitchFamily="34" charset="-122"/>
                <a:cs typeface="Times New Roman" panose="02020603050405020304" pitchFamily="18" charset="0"/>
              </a:rPr>
              <a:t>TECHNOLOGY</a:t>
            </a:r>
            <a:endParaRPr lang="zh-CN" altLang="en-US" sz="2000">
              <a:solidFill>
                <a:prstClr val="white"/>
              </a:solidFill>
              <a:latin typeface="Times New Roman" panose="02020603050405020304" pitchFamily="18" charset="0"/>
              <a:ea typeface="微软雅黑" pitchFamily="34" charset="-122"/>
              <a:cs typeface="Times New Roman" panose="02020603050405020304" pitchFamily="18" charset="0"/>
            </a:endParaRPr>
          </a:p>
        </p:txBody>
      </p:sp>
      <p:pic>
        <p:nvPicPr>
          <p:cNvPr id="85" name="Picture 6" descr="D:\360data\重要数据\桌面\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5306" y="4364984"/>
            <a:ext cx="1895228" cy="4542833"/>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6310407" y="2218521"/>
            <a:ext cx="3887926" cy="548990"/>
          </a:xfrm>
          <a:prstGeom prst="rect">
            <a:avLst/>
          </a:prstGeom>
          <a:noFill/>
        </p:spPr>
        <p:txBody>
          <a:bodyPr wrap="square" rtlCol="0">
            <a:spAutoFit/>
          </a:bodyPr>
          <a:lstStyle/>
          <a:p>
            <a:pPr>
              <a:lnSpc>
                <a:spcPct val="130000"/>
              </a:lnSpc>
            </a:pPr>
            <a:r>
              <a:rPr lang="en-US" altLang="zh-CN" sz="1200">
                <a:solidFill>
                  <a:srgbClr val="00B0F0"/>
                </a:solidFill>
                <a:latin typeface="Times New Roman" panose="02020603050405020304" pitchFamily="18" charset="0"/>
                <a:ea typeface="微软雅黑" pitchFamily="34" charset="-122"/>
                <a:cs typeface="Times New Roman" panose="02020603050405020304" pitchFamily="18" charset="0"/>
              </a:rPr>
              <a:t>FINANCIAL EDUCATION OF LIVE MARKET</a:t>
            </a:r>
          </a:p>
          <a:p>
            <a:pPr>
              <a:lnSpc>
                <a:spcPct val="130000"/>
              </a:lnSpc>
            </a:pPr>
            <a:r>
              <a:rPr lang="en-US" altLang="zh-CN" sz="1200">
                <a:solidFill>
                  <a:srgbClr val="00B0F0"/>
                </a:solidFill>
                <a:latin typeface="Times New Roman" panose="02020603050405020304" pitchFamily="18" charset="0"/>
                <a:ea typeface="微软雅黑" pitchFamily="34" charset="-122"/>
                <a:cs typeface="Times New Roman" panose="02020603050405020304" pitchFamily="18" charset="0"/>
              </a:rPr>
              <a:t>FINANCIAL PLANNING &amp; WEALTH MANAGEMENT</a:t>
            </a:r>
            <a:endParaRPr lang="zh-CN" altLang="en-US" sz="1200">
              <a:solidFill>
                <a:srgbClr val="00B0F0"/>
              </a:solidFill>
              <a:latin typeface="Times New Roman" panose="02020603050405020304" pitchFamily="18" charset="0"/>
              <a:ea typeface="微软雅黑" pitchFamily="34" charset="-122"/>
              <a:cs typeface="Times New Roman" panose="02020603050405020304" pitchFamily="18" charset="0"/>
            </a:endParaRPr>
          </a:p>
        </p:txBody>
      </p:sp>
      <p:sp>
        <p:nvSpPr>
          <p:cNvPr id="87" name="TextBox 86"/>
          <p:cNvSpPr txBox="1"/>
          <p:nvPr/>
        </p:nvSpPr>
        <p:spPr>
          <a:xfrm>
            <a:off x="6305534" y="2993603"/>
            <a:ext cx="3887926" cy="769341"/>
          </a:xfrm>
          <a:prstGeom prst="rect">
            <a:avLst/>
          </a:prstGeom>
          <a:noFill/>
        </p:spPr>
        <p:txBody>
          <a:bodyPr wrap="square" rtlCol="0">
            <a:spAutoFit/>
          </a:bodyPr>
          <a:lstStyle/>
          <a:p>
            <a:r>
              <a:rPr lang="en-US" altLang="zh-CN" sz="1100">
                <a:solidFill>
                  <a:srgbClr val="00B0F0"/>
                </a:solidFill>
                <a:latin typeface="Times New Roman" panose="02020603050405020304" pitchFamily="18" charset="0"/>
                <a:ea typeface="微软雅黑" pitchFamily="34" charset="-122"/>
                <a:cs typeface="Times New Roman" panose="02020603050405020304" pitchFamily="18" charset="0"/>
              </a:rPr>
              <a:t>MEMORY ENHANCEMENT</a:t>
            </a:r>
          </a:p>
          <a:p>
            <a:r>
              <a:rPr lang="en-US" altLang="zh-CN" sz="1100">
                <a:solidFill>
                  <a:srgbClr val="00B0F0"/>
                </a:solidFill>
                <a:latin typeface="Times New Roman" panose="02020603050405020304" pitchFamily="18" charset="0"/>
                <a:ea typeface="微软雅黑" pitchFamily="34" charset="-122"/>
                <a:cs typeface="Times New Roman" panose="02020603050405020304" pitchFamily="18" charset="0"/>
              </a:rPr>
              <a:t>PUBLIC SPEAKING</a:t>
            </a:r>
          </a:p>
          <a:p>
            <a:r>
              <a:rPr lang="en-US" altLang="zh-CN" sz="1100">
                <a:solidFill>
                  <a:srgbClr val="00B0F0"/>
                </a:solidFill>
                <a:latin typeface="Times New Roman" panose="02020603050405020304" pitchFamily="18" charset="0"/>
                <a:ea typeface="微软雅黑" pitchFamily="34" charset="-122"/>
                <a:cs typeface="Times New Roman" panose="02020603050405020304" pitchFamily="18" charset="0"/>
              </a:rPr>
              <a:t>SPOKEN ENGLISH</a:t>
            </a:r>
          </a:p>
          <a:p>
            <a:r>
              <a:rPr lang="en-US" altLang="zh-CN" sz="1100">
                <a:solidFill>
                  <a:srgbClr val="00B0F0"/>
                </a:solidFill>
                <a:latin typeface="Times New Roman" panose="02020603050405020304" pitchFamily="18" charset="0"/>
                <a:ea typeface="微软雅黑" pitchFamily="34" charset="-122"/>
                <a:cs typeface="Times New Roman" panose="02020603050405020304" pitchFamily="18" charset="0"/>
              </a:rPr>
              <a:t>PERSONALITY DEVELOPMENT</a:t>
            </a:r>
            <a:endParaRPr lang="zh-CN" altLang="en-US" sz="1100">
              <a:solidFill>
                <a:srgbClr val="00B0F0"/>
              </a:solidFill>
              <a:latin typeface="Times New Roman" panose="02020603050405020304" pitchFamily="18" charset="0"/>
              <a:ea typeface="微软雅黑" pitchFamily="34" charset="-122"/>
              <a:cs typeface="Times New Roman" panose="02020603050405020304" pitchFamily="18" charset="0"/>
            </a:endParaRPr>
          </a:p>
        </p:txBody>
      </p:sp>
      <p:sp>
        <p:nvSpPr>
          <p:cNvPr id="88" name="TextBox 87"/>
          <p:cNvSpPr txBox="1"/>
          <p:nvPr/>
        </p:nvSpPr>
        <p:spPr>
          <a:xfrm>
            <a:off x="6305534" y="3824650"/>
            <a:ext cx="3887926" cy="731003"/>
          </a:xfrm>
          <a:prstGeom prst="rect">
            <a:avLst/>
          </a:prstGeom>
          <a:noFill/>
        </p:spPr>
        <p:txBody>
          <a:bodyPr wrap="square" rtlCol="0">
            <a:spAutoFit/>
          </a:bodyPr>
          <a:lstStyle/>
          <a:p>
            <a:pPr>
              <a:lnSpc>
                <a:spcPct val="130000"/>
              </a:lnSpc>
            </a:pPr>
            <a:r>
              <a:rPr lang="en-US" altLang="zh-CN" sz="1100">
                <a:solidFill>
                  <a:srgbClr val="00B0F0"/>
                </a:solidFill>
                <a:latin typeface="Times New Roman" panose="02020603050405020304" pitchFamily="18" charset="0"/>
                <a:ea typeface="微软雅黑" pitchFamily="34" charset="-122"/>
                <a:cs typeface="Times New Roman" panose="02020603050405020304" pitchFamily="18" charset="0"/>
              </a:rPr>
              <a:t>ARTIFICIAL INTELLIGENCE (AI)</a:t>
            </a:r>
          </a:p>
          <a:p>
            <a:pPr>
              <a:lnSpc>
                <a:spcPct val="130000"/>
              </a:lnSpc>
            </a:pPr>
            <a:r>
              <a:rPr lang="en-US" altLang="zh-CN" sz="1100">
                <a:solidFill>
                  <a:srgbClr val="00B0F0"/>
                </a:solidFill>
                <a:latin typeface="Times New Roman" panose="02020603050405020304" pitchFamily="18" charset="0"/>
                <a:ea typeface="微软雅黑" pitchFamily="34" charset="-122"/>
                <a:cs typeface="Times New Roman" panose="02020603050405020304" pitchFamily="18" charset="0"/>
              </a:rPr>
              <a:t>CODING</a:t>
            </a:r>
          </a:p>
          <a:p>
            <a:pPr>
              <a:lnSpc>
                <a:spcPct val="130000"/>
              </a:lnSpc>
            </a:pPr>
            <a:r>
              <a:rPr lang="en-US" altLang="zh-CN" sz="1100">
                <a:solidFill>
                  <a:srgbClr val="00B0F0"/>
                </a:solidFill>
                <a:latin typeface="Times New Roman" panose="02020603050405020304" pitchFamily="18" charset="0"/>
                <a:ea typeface="微软雅黑" pitchFamily="34" charset="-122"/>
                <a:cs typeface="Times New Roman" panose="02020603050405020304" pitchFamily="18" charset="0"/>
              </a:rPr>
              <a:t>DIGITAL MARKETING</a:t>
            </a:r>
          </a:p>
        </p:txBody>
      </p:sp>
      <p:sp>
        <p:nvSpPr>
          <p:cNvPr id="3" name="右大括号 2"/>
          <p:cNvSpPr/>
          <p:nvPr/>
        </p:nvSpPr>
        <p:spPr>
          <a:xfrm>
            <a:off x="10143057" y="2400094"/>
            <a:ext cx="252749" cy="2221256"/>
          </a:xfrm>
          <a:prstGeom prst="rightBrac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0" name="TextBox 89"/>
          <p:cNvSpPr txBox="1"/>
          <p:nvPr/>
        </p:nvSpPr>
        <p:spPr>
          <a:xfrm>
            <a:off x="10366954" y="3429165"/>
            <a:ext cx="1895227" cy="700576"/>
          </a:xfrm>
          <a:prstGeom prst="rect">
            <a:avLst/>
          </a:prstGeom>
          <a:noFill/>
        </p:spPr>
        <p:txBody>
          <a:bodyPr wrap="square" rtlCol="0">
            <a:spAutoFit/>
          </a:bodyPr>
          <a:lstStyle/>
          <a:p>
            <a:pPr algn="ctr">
              <a:lnSpc>
                <a:spcPct val="130000"/>
              </a:lnSpc>
            </a:pPr>
            <a:r>
              <a:rPr lang="en-US" altLang="zh-CN" sz="1600">
                <a:solidFill>
                  <a:srgbClr val="53D2FF"/>
                </a:solidFill>
                <a:effectLst>
                  <a:outerShdw blurRad="266700" algn="tl" rotWithShape="0">
                    <a:schemeClr val="tx2">
                      <a:lumMod val="40000"/>
                      <a:lumOff val="60000"/>
                      <a:alpha val="55000"/>
                    </a:schemeClr>
                  </a:outerShdw>
                </a:effectLst>
                <a:latin typeface="Times New Roman" panose="02020603050405020304" pitchFamily="18" charset="0"/>
                <a:ea typeface="微软雅黑" pitchFamily="34" charset="-122"/>
                <a:cs typeface="Times New Roman" panose="02020603050405020304" pitchFamily="18" charset="0"/>
              </a:rPr>
              <a:t>Wealthgenics</a:t>
            </a:r>
          </a:p>
          <a:p>
            <a:pPr algn="ctr">
              <a:lnSpc>
                <a:spcPct val="130000"/>
              </a:lnSpc>
            </a:pPr>
            <a:r>
              <a:rPr lang="en-US" altLang="zh-CN" sz="1600">
                <a:solidFill>
                  <a:srgbClr val="53D2FF"/>
                </a:solidFill>
                <a:effectLst>
                  <a:outerShdw blurRad="266700" algn="tl" rotWithShape="0">
                    <a:schemeClr val="tx2">
                      <a:lumMod val="40000"/>
                      <a:lumOff val="60000"/>
                      <a:alpha val="55000"/>
                    </a:schemeClr>
                  </a:outerShdw>
                </a:effectLst>
                <a:latin typeface="Times New Roman" panose="02020603050405020304" pitchFamily="18" charset="0"/>
                <a:ea typeface="微软雅黑" pitchFamily="34" charset="-122"/>
                <a:cs typeface="Times New Roman" panose="02020603050405020304" pitchFamily="18" charset="0"/>
              </a:rPr>
              <a:t>Educart Pvt. Ltd.</a:t>
            </a:r>
            <a:endParaRPr lang="zh-CN" altLang="en-US" sz="1600">
              <a:solidFill>
                <a:srgbClr val="53D2FF"/>
              </a:solidFill>
              <a:effectLst>
                <a:outerShdw blurRad="266700" algn="tl" rotWithShape="0">
                  <a:schemeClr val="tx2">
                    <a:lumMod val="40000"/>
                    <a:lumOff val="60000"/>
                    <a:alpha val="55000"/>
                  </a:schemeClr>
                </a:outerShdw>
              </a:effectLst>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265711277"/>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afterEffect">
                                  <p:stCondLst>
                                    <p:cond delay="0"/>
                                  </p:stCondLst>
                                  <p:childTnLst>
                                    <p:animMotion origin="layout" path="M -1.45833E-6 -3.7037E-7 L -0.972 -0.26991 " pathEditMode="relative" rAng="0" ptsTypes="AA">
                                      <p:cBhvr>
                                        <p:cTn id="6" dur="500" fill="hold"/>
                                        <p:tgtEl>
                                          <p:spTgt spid="85"/>
                                        </p:tgtEl>
                                        <p:attrNameLst>
                                          <p:attrName>ppt_x</p:attrName>
                                          <p:attrName>ppt_y</p:attrName>
                                        </p:attrNameLst>
                                      </p:cBhvr>
                                      <p:rCtr x="-48607" y="-13495"/>
                                    </p:animMotion>
                                  </p:childTnLst>
                                </p:cTn>
                              </p:par>
                            </p:childTnLst>
                          </p:cTn>
                        </p:par>
                        <p:par>
                          <p:cTn id="7" fill="hold">
                            <p:stCondLst>
                              <p:cond delay="500"/>
                            </p:stCondLst>
                            <p:childTnLst>
                              <p:par>
                                <p:cTn id="8" presetID="63" presetClass="path" presetSubtype="0" fill="hold" nodeType="afterEffect">
                                  <p:stCondLst>
                                    <p:cond delay="0"/>
                                  </p:stCondLst>
                                  <p:childTnLst>
                                    <p:animMotion origin="layout" path="M -0.972 -0.26991 L 0.01432 -0.26991 " pathEditMode="relative" rAng="0" ptsTypes="AA">
                                      <p:cBhvr>
                                        <p:cTn id="9" dur="500" fill="hold"/>
                                        <p:tgtEl>
                                          <p:spTgt spid="85"/>
                                        </p:tgtEl>
                                        <p:attrNameLst>
                                          <p:attrName>ppt_x</p:attrName>
                                          <p:attrName>ppt_y</p:attrName>
                                        </p:attrNameLst>
                                      </p:cBhvr>
                                      <p:rCtr x="49310"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left)">
                                      <p:cBhvr>
                                        <p:cTn id="14" dur="300"/>
                                        <p:tgtEl>
                                          <p:spTgt spid="4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wipe(left)">
                                      <p:cBhvr>
                                        <p:cTn id="20" dur="500"/>
                                        <p:tgtEl>
                                          <p:spTgt spid="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childTnLst>
                                </p:cTn>
                              </p:par>
                              <p:par>
                                <p:cTn id="24" presetID="10" presetClass="entr" presetSubtype="0" fill="hold" grpId="0" nodeType="withEffect">
                                  <p:stCondLst>
                                    <p:cond delay="0"/>
                                  </p:stCondLst>
                                  <p:iterate type="lt">
                                    <p:tmPct val="10000"/>
                                  </p:iterate>
                                  <p:childTnLst>
                                    <p:set>
                                      <p:cBhvr>
                                        <p:cTn id="25" dur="1" fill="hold">
                                          <p:stCondLst>
                                            <p:cond delay="0"/>
                                          </p:stCondLst>
                                        </p:cTn>
                                        <p:tgtEl>
                                          <p:spTgt spid="86"/>
                                        </p:tgtEl>
                                        <p:attrNameLst>
                                          <p:attrName>style.visibility</p:attrName>
                                        </p:attrNameLst>
                                      </p:cBhvr>
                                      <p:to>
                                        <p:strVal val="visible"/>
                                      </p:to>
                                    </p:set>
                                    <p:animEffect transition="in" filter="fade">
                                      <p:cBhvr>
                                        <p:cTn id="26" dur="100"/>
                                        <p:tgtEl>
                                          <p:spTgt spid="8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300"/>
                                        <p:tgtEl>
                                          <p:spTgt spid="4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left)">
                                      <p:cBhvr>
                                        <p:cTn id="37" dur="500"/>
                                        <p:tgtEl>
                                          <p:spTgt spid="6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grpId="0" nodeType="withEffect">
                                  <p:stCondLst>
                                    <p:cond delay="0"/>
                                  </p:stCondLst>
                                  <p:iterate type="lt">
                                    <p:tmPct val="10000"/>
                                  </p:iterate>
                                  <p:childTnLst>
                                    <p:set>
                                      <p:cBhvr>
                                        <p:cTn id="42" dur="1" fill="hold">
                                          <p:stCondLst>
                                            <p:cond delay="0"/>
                                          </p:stCondLst>
                                        </p:cTn>
                                        <p:tgtEl>
                                          <p:spTgt spid="87"/>
                                        </p:tgtEl>
                                        <p:attrNameLst>
                                          <p:attrName>style.visibility</p:attrName>
                                        </p:attrNameLst>
                                      </p:cBhvr>
                                      <p:to>
                                        <p:strVal val="visible"/>
                                      </p:to>
                                    </p:set>
                                    <p:animEffect transition="in" filter="fade">
                                      <p:cBhvr>
                                        <p:cTn id="43" dur="100"/>
                                        <p:tgtEl>
                                          <p:spTgt spid="8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300"/>
                                        <p:tgtEl>
                                          <p:spTgt spid="4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par>
                                <p:cTn id="52" presetID="10" presetClass="entr" presetSubtype="0" fill="hold"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ipe(left)">
                                      <p:cBhvr>
                                        <p:cTn id="57" dur="500"/>
                                        <p:tgtEl>
                                          <p:spTgt spid="69"/>
                                        </p:tgtEl>
                                      </p:cBhvr>
                                    </p:animEffect>
                                  </p:childTnLst>
                                </p:cTn>
                              </p:par>
                              <p:par>
                                <p:cTn id="58" presetID="10" presetClass="entr" presetSubtype="0" fill="hold" grpId="0" nodeType="withEffect">
                                  <p:stCondLst>
                                    <p:cond delay="0"/>
                                  </p:stCondLst>
                                  <p:iterate type="lt">
                                    <p:tmPct val="10000"/>
                                  </p:iterate>
                                  <p:childTnLst>
                                    <p:set>
                                      <p:cBhvr>
                                        <p:cTn id="59" dur="1" fill="hold">
                                          <p:stCondLst>
                                            <p:cond delay="0"/>
                                          </p:stCondLst>
                                        </p:cTn>
                                        <p:tgtEl>
                                          <p:spTgt spid="88"/>
                                        </p:tgtEl>
                                        <p:attrNameLst>
                                          <p:attrName>style.visibility</p:attrName>
                                        </p:attrNameLst>
                                      </p:cBhvr>
                                      <p:to>
                                        <p:strVal val="visible"/>
                                      </p:to>
                                    </p:set>
                                    <p:animEffect transition="in" filter="fade">
                                      <p:cBhvr>
                                        <p:cTn id="60" dur="100"/>
                                        <p:tgtEl>
                                          <p:spTgt spid="8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Horizontal)">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iterate type="lt">
                                    <p:tmPct val="10000"/>
                                  </p:iterate>
                                  <p:childTnLst>
                                    <p:set>
                                      <p:cBhvr>
                                        <p:cTn id="69" dur="1" fill="hold">
                                          <p:stCondLst>
                                            <p:cond delay="0"/>
                                          </p:stCondLst>
                                        </p:cTn>
                                        <p:tgtEl>
                                          <p:spTgt spid="90"/>
                                        </p:tgtEl>
                                        <p:attrNameLst>
                                          <p:attrName>style.visibility</p:attrName>
                                        </p:attrNameLst>
                                      </p:cBhvr>
                                      <p:to>
                                        <p:strVal val="visible"/>
                                      </p:to>
                                    </p:set>
                                    <p:animEffect transition="in" filter="fade">
                                      <p:cBhvr>
                                        <p:cTn id="70" dur="1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8" grpId="0" animBg="1"/>
      <p:bldP spid="49" grpId="0" animBg="1"/>
      <p:bldP spid="50" grpId="0" animBg="1"/>
      <p:bldP spid="52" grpId="0" animBg="1"/>
      <p:bldP spid="66" grpId="0" animBg="1"/>
      <p:bldP spid="67" grpId="0" animBg="1"/>
      <p:bldP spid="68" grpId="0" animBg="1"/>
      <p:bldP spid="69" grpId="0" animBg="1"/>
      <p:bldP spid="86" grpId="0"/>
      <p:bldP spid="87" grpId="0"/>
      <p:bldP spid="88" grpId="0"/>
      <p:bldP spid="3" grpId="0" animBg="1"/>
      <p:bldP spid="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oster of a smart study&#10;&#10;Description automatically generated">
            <a:extLst>
              <a:ext uri="{FF2B5EF4-FFF2-40B4-BE49-F238E27FC236}">
                <a16:creationId xmlns:a16="http://schemas.microsoft.com/office/drawing/2014/main" id="{55DCA174-294F-75C3-7DFC-DB52B01533C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945" r="2561"/>
          <a:stretch/>
        </p:blipFill>
        <p:spPr>
          <a:xfrm>
            <a:off x="1460413" y="1504289"/>
            <a:ext cx="4533411" cy="6761553"/>
          </a:xfrm>
        </p:spPr>
      </p:pic>
      <p:grpSp>
        <p:nvGrpSpPr>
          <p:cNvPr id="2" name="Group 1"/>
          <p:cNvGrpSpPr/>
          <p:nvPr/>
        </p:nvGrpSpPr>
        <p:grpSpPr>
          <a:xfrm>
            <a:off x="1250274" y="492489"/>
            <a:ext cx="5675530" cy="10619323"/>
            <a:chOff x="2501199" y="983448"/>
            <a:chExt cx="11354016" cy="21244178"/>
          </a:xfrm>
        </p:grpSpPr>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91940" y="8717516"/>
              <a:ext cx="19897344" cy="4429207"/>
            </a:xfrm>
            <a:prstGeom prst="rect">
              <a:avLst/>
            </a:prstGeom>
          </p:spPr>
        </p:pic>
        <p:grpSp>
          <p:nvGrpSpPr>
            <p:cNvPr id="58" name="Group 57"/>
            <p:cNvGrpSpPr/>
            <p:nvPr/>
          </p:nvGrpSpPr>
          <p:grpSpPr>
            <a:xfrm>
              <a:off x="2501199" y="2502535"/>
              <a:ext cx="9909962" cy="19725091"/>
              <a:chOff x="10000616" y="2502535"/>
              <a:chExt cx="4379595" cy="8717280"/>
            </a:xfrm>
          </p:grpSpPr>
          <p:sp>
            <p:nvSpPr>
              <p:cNvPr id="42" name="Freeform 16"/>
              <p:cNvSpPr>
                <a:spLocks noEditPoints="1"/>
              </p:cNvSpPr>
              <p:nvPr/>
            </p:nvSpPr>
            <p:spPr bwMode="auto">
              <a:xfrm>
                <a:off x="10000616" y="2502535"/>
                <a:ext cx="4379595" cy="8717280"/>
              </a:xfrm>
              <a:custGeom>
                <a:avLst/>
                <a:gdLst>
                  <a:gd name="T0" fmla="*/ 1435 w 1440"/>
                  <a:gd name="T1" fmla="*/ 659 h 2868"/>
                  <a:gd name="T2" fmla="*/ 1429 w 1440"/>
                  <a:gd name="T3" fmla="*/ 659 h 2868"/>
                  <a:gd name="T4" fmla="*/ 1429 w 1440"/>
                  <a:gd name="T5" fmla="*/ 221 h 2868"/>
                  <a:gd name="T6" fmla="*/ 1209 w 1440"/>
                  <a:gd name="T7" fmla="*/ 0 h 2868"/>
                  <a:gd name="T8" fmla="*/ 232 w 1440"/>
                  <a:gd name="T9" fmla="*/ 0 h 2868"/>
                  <a:gd name="T10" fmla="*/ 11 w 1440"/>
                  <a:gd name="T11" fmla="*/ 221 h 2868"/>
                  <a:gd name="T12" fmla="*/ 11 w 1440"/>
                  <a:gd name="T13" fmla="*/ 387 h 2868"/>
                  <a:gd name="T14" fmla="*/ 4 w 1440"/>
                  <a:gd name="T15" fmla="*/ 387 h 2868"/>
                  <a:gd name="T16" fmla="*/ 0 w 1440"/>
                  <a:gd name="T17" fmla="*/ 392 h 2868"/>
                  <a:gd name="T18" fmla="*/ 0 w 1440"/>
                  <a:gd name="T19" fmla="*/ 498 h 2868"/>
                  <a:gd name="T20" fmla="*/ 4 w 1440"/>
                  <a:gd name="T21" fmla="*/ 502 h 2868"/>
                  <a:gd name="T22" fmla="*/ 11 w 1440"/>
                  <a:gd name="T23" fmla="*/ 502 h 2868"/>
                  <a:gd name="T24" fmla="*/ 11 w 1440"/>
                  <a:gd name="T25" fmla="*/ 593 h 2868"/>
                  <a:gd name="T26" fmla="*/ 4 w 1440"/>
                  <a:gd name="T27" fmla="*/ 593 h 2868"/>
                  <a:gd name="T28" fmla="*/ 0 w 1440"/>
                  <a:gd name="T29" fmla="*/ 597 h 2868"/>
                  <a:gd name="T30" fmla="*/ 0 w 1440"/>
                  <a:gd name="T31" fmla="*/ 798 h 2868"/>
                  <a:gd name="T32" fmla="*/ 4 w 1440"/>
                  <a:gd name="T33" fmla="*/ 802 h 2868"/>
                  <a:gd name="T34" fmla="*/ 11 w 1440"/>
                  <a:gd name="T35" fmla="*/ 802 h 2868"/>
                  <a:gd name="T36" fmla="*/ 11 w 1440"/>
                  <a:gd name="T37" fmla="*/ 855 h 2868"/>
                  <a:gd name="T38" fmla="*/ 4 w 1440"/>
                  <a:gd name="T39" fmla="*/ 855 h 2868"/>
                  <a:gd name="T40" fmla="*/ 0 w 1440"/>
                  <a:gd name="T41" fmla="*/ 860 h 2868"/>
                  <a:gd name="T42" fmla="*/ 0 w 1440"/>
                  <a:gd name="T43" fmla="*/ 1061 h 2868"/>
                  <a:gd name="T44" fmla="*/ 4 w 1440"/>
                  <a:gd name="T45" fmla="*/ 1065 h 2868"/>
                  <a:gd name="T46" fmla="*/ 11 w 1440"/>
                  <a:gd name="T47" fmla="*/ 1065 h 2868"/>
                  <a:gd name="T48" fmla="*/ 11 w 1440"/>
                  <a:gd name="T49" fmla="*/ 2647 h 2868"/>
                  <a:gd name="T50" fmla="*/ 232 w 1440"/>
                  <a:gd name="T51" fmla="*/ 2868 h 2868"/>
                  <a:gd name="T52" fmla="*/ 1209 w 1440"/>
                  <a:gd name="T53" fmla="*/ 2868 h 2868"/>
                  <a:gd name="T54" fmla="*/ 1429 w 1440"/>
                  <a:gd name="T55" fmla="*/ 2647 h 2868"/>
                  <a:gd name="T56" fmla="*/ 1429 w 1440"/>
                  <a:gd name="T57" fmla="*/ 1001 h 2868"/>
                  <a:gd name="T58" fmla="*/ 1435 w 1440"/>
                  <a:gd name="T59" fmla="*/ 1001 h 2868"/>
                  <a:gd name="T60" fmla="*/ 1440 w 1440"/>
                  <a:gd name="T61" fmla="*/ 996 h 2868"/>
                  <a:gd name="T62" fmla="*/ 1440 w 1440"/>
                  <a:gd name="T63" fmla="*/ 664 h 2868"/>
                  <a:gd name="T64" fmla="*/ 1435 w 1440"/>
                  <a:gd name="T65" fmla="*/ 659 h 2868"/>
                  <a:gd name="T66" fmla="*/ 1341 w 1440"/>
                  <a:gd name="T67" fmla="*/ 2657 h 2868"/>
                  <a:gd name="T68" fmla="*/ 1220 w 1440"/>
                  <a:gd name="T69" fmla="*/ 2778 h 2868"/>
                  <a:gd name="T70" fmla="*/ 221 w 1440"/>
                  <a:gd name="T71" fmla="*/ 2778 h 2868"/>
                  <a:gd name="T72" fmla="*/ 99 w 1440"/>
                  <a:gd name="T73" fmla="*/ 2657 h 2868"/>
                  <a:gd name="T74" fmla="*/ 99 w 1440"/>
                  <a:gd name="T75" fmla="*/ 211 h 2868"/>
                  <a:gd name="T76" fmla="*/ 221 w 1440"/>
                  <a:gd name="T77" fmla="*/ 89 h 2868"/>
                  <a:gd name="T78" fmla="*/ 354 w 1440"/>
                  <a:gd name="T79" fmla="*/ 89 h 2868"/>
                  <a:gd name="T80" fmla="*/ 354 w 1440"/>
                  <a:gd name="T81" fmla="*/ 89 h 2868"/>
                  <a:gd name="T82" fmla="*/ 355 w 1440"/>
                  <a:gd name="T83" fmla="*/ 89 h 2868"/>
                  <a:gd name="T84" fmla="*/ 369 w 1440"/>
                  <a:gd name="T85" fmla="*/ 103 h 2868"/>
                  <a:gd name="T86" fmla="*/ 369 w 1440"/>
                  <a:gd name="T87" fmla="*/ 103 h 2868"/>
                  <a:gd name="T88" fmla="*/ 369 w 1440"/>
                  <a:gd name="T89" fmla="*/ 104 h 2868"/>
                  <a:gd name="T90" fmla="*/ 369 w 1440"/>
                  <a:gd name="T91" fmla="*/ 109 h 2868"/>
                  <a:gd name="T92" fmla="*/ 448 w 1440"/>
                  <a:gd name="T93" fmla="*/ 189 h 2868"/>
                  <a:gd name="T94" fmla="*/ 992 w 1440"/>
                  <a:gd name="T95" fmla="*/ 189 h 2868"/>
                  <a:gd name="T96" fmla="*/ 1072 w 1440"/>
                  <a:gd name="T97" fmla="*/ 109 h 2868"/>
                  <a:gd name="T98" fmla="*/ 1072 w 1440"/>
                  <a:gd name="T99" fmla="*/ 104 h 2868"/>
                  <a:gd name="T100" fmla="*/ 1072 w 1440"/>
                  <a:gd name="T101" fmla="*/ 103 h 2868"/>
                  <a:gd name="T102" fmla="*/ 1085 w 1440"/>
                  <a:gd name="T103" fmla="*/ 89 h 2868"/>
                  <a:gd name="T104" fmla="*/ 1086 w 1440"/>
                  <a:gd name="T105" fmla="*/ 89 h 2868"/>
                  <a:gd name="T106" fmla="*/ 1086 w 1440"/>
                  <a:gd name="T107" fmla="*/ 89 h 2868"/>
                  <a:gd name="T108" fmla="*/ 1220 w 1440"/>
                  <a:gd name="T109" fmla="*/ 89 h 2868"/>
                  <a:gd name="T110" fmla="*/ 1341 w 1440"/>
                  <a:gd name="T111" fmla="*/ 211 h 2868"/>
                  <a:gd name="T112" fmla="*/ 1341 w 1440"/>
                  <a:gd name="T113" fmla="*/ 2657 h 2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0" h="2868">
                    <a:moveTo>
                      <a:pt x="1435" y="659"/>
                    </a:moveTo>
                    <a:cubicBezTo>
                      <a:pt x="1429" y="659"/>
                      <a:pt x="1429" y="659"/>
                      <a:pt x="1429" y="659"/>
                    </a:cubicBezTo>
                    <a:cubicBezTo>
                      <a:pt x="1429" y="221"/>
                      <a:pt x="1429" y="221"/>
                      <a:pt x="1429" y="221"/>
                    </a:cubicBezTo>
                    <a:cubicBezTo>
                      <a:pt x="1429" y="99"/>
                      <a:pt x="1331" y="0"/>
                      <a:pt x="1209" y="0"/>
                    </a:cubicBezTo>
                    <a:cubicBezTo>
                      <a:pt x="232" y="0"/>
                      <a:pt x="232" y="0"/>
                      <a:pt x="232" y="0"/>
                    </a:cubicBezTo>
                    <a:cubicBezTo>
                      <a:pt x="110" y="0"/>
                      <a:pt x="11" y="99"/>
                      <a:pt x="11" y="221"/>
                    </a:cubicBezTo>
                    <a:cubicBezTo>
                      <a:pt x="11" y="387"/>
                      <a:pt x="11" y="387"/>
                      <a:pt x="11" y="387"/>
                    </a:cubicBezTo>
                    <a:cubicBezTo>
                      <a:pt x="4" y="387"/>
                      <a:pt x="4" y="387"/>
                      <a:pt x="4" y="387"/>
                    </a:cubicBezTo>
                    <a:cubicBezTo>
                      <a:pt x="2" y="387"/>
                      <a:pt x="0" y="389"/>
                      <a:pt x="0" y="392"/>
                    </a:cubicBezTo>
                    <a:cubicBezTo>
                      <a:pt x="0" y="498"/>
                      <a:pt x="0" y="498"/>
                      <a:pt x="0" y="498"/>
                    </a:cubicBezTo>
                    <a:cubicBezTo>
                      <a:pt x="0" y="500"/>
                      <a:pt x="2" y="502"/>
                      <a:pt x="4" y="502"/>
                    </a:cubicBezTo>
                    <a:cubicBezTo>
                      <a:pt x="11" y="502"/>
                      <a:pt x="11" y="502"/>
                      <a:pt x="11" y="502"/>
                    </a:cubicBezTo>
                    <a:cubicBezTo>
                      <a:pt x="11" y="593"/>
                      <a:pt x="11" y="593"/>
                      <a:pt x="11" y="593"/>
                    </a:cubicBezTo>
                    <a:cubicBezTo>
                      <a:pt x="4" y="593"/>
                      <a:pt x="4" y="593"/>
                      <a:pt x="4" y="593"/>
                    </a:cubicBezTo>
                    <a:cubicBezTo>
                      <a:pt x="2" y="593"/>
                      <a:pt x="0" y="595"/>
                      <a:pt x="0" y="597"/>
                    </a:cubicBezTo>
                    <a:cubicBezTo>
                      <a:pt x="0" y="798"/>
                      <a:pt x="0" y="798"/>
                      <a:pt x="0" y="798"/>
                    </a:cubicBezTo>
                    <a:cubicBezTo>
                      <a:pt x="0" y="801"/>
                      <a:pt x="2" y="802"/>
                      <a:pt x="4" y="802"/>
                    </a:cubicBezTo>
                    <a:cubicBezTo>
                      <a:pt x="11" y="802"/>
                      <a:pt x="11" y="802"/>
                      <a:pt x="11" y="802"/>
                    </a:cubicBezTo>
                    <a:cubicBezTo>
                      <a:pt x="11" y="855"/>
                      <a:pt x="11" y="855"/>
                      <a:pt x="11" y="855"/>
                    </a:cubicBezTo>
                    <a:cubicBezTo>
                      <a:pt x="4" y="855"/>
                      <a:pt x="4" y="855"/>
                      <a:pt x="4" y="855"/>
                    </a:cubicBezTo>
                    <a:cubicBezTo>
                      <a:pt x="2" y="855"/>
                      <a:pt x="0" y="857"/>
                      <a:pt x="0" y="860"/>
                    </a:cubicBezTo>
                    <a:cubicBezTo>
                      <a:pt x="0" y="1061"/>
                      <a:pt x="0" y="1061"/>
                      <a:pt x="0" y="1061"/>
                    </a:cubicBezTo>
                    <a:cubicBezTo>
                      <a:pt x="0" y="1063"/>
                      <a:pt x="2" y="1065"/>
                      <a:pt x="4" y="1065"/>
                    </a:cubicBezTo>
                    <a:cubicBezTo>
                      <a:pt x="11" y="1065"/>
                      <a:pt x="11" y="1065"/>
                      <a:pt x="11" y="1065"/>
                    </a:cubicBezTo>
                    <a:cubicBezTo>
                      <a:pt x="11" y="2647"/>
                      <a:pt x="11" y="2647"/>
                      <a:pt x="11" y="2647"/>
                    </a:cubicBezTo>
                    <a:cubicBezTo>
                      <a:pt x="11" y="2769"/>
                      <a:pt x="110" y="2868"/>
                      <a:pt x="232" y="2868"/>
                    </a:cubicBezTo>
                    <a:cubicBezTo>
                      <a:pt x="1209" y="2868"/>
                      <a:pt x="1209" y="2868"/>
                      <a:pt x="1209" y="2868"/>
                    </a:cubicBezTo>
                    <a:cubicBezTo>
                      <a:pt x="1331" y="2868"/>
                      <a:pt x="1429" y="2769"/>
                      <a:pt x="1429" y="2647"/>
                    </a:cubicBezTo>
                    <a:cubicBezTo>
                      <a:pt x="1429" y="1001"/>
                      <a:pt x="1429" y="1001"/>
                      <a:pt x="1429" y="1001"/>
                    </a:cubicBezTo>
                    <a:cubicBezTo>
                      <a:pt x="1435" y="1001"/>
                      <a:pt x="1435" y="1001"/>
                      <a:pt x="1435" y="1001"/>
                    </a:cubicBezTo>
                    <a:cubicBezTo>
                      <a:pt x="1438" y="1001"/>
                      <a:pt x="1440" y="999"/>
                      <a:pt x="1440" y="996"/>
                    </a:cubicBezTo>
                    <a:cubicBezTo>
                      <a:pt x="1440" y="664"/>
                      <a:pt x="1440" y="664"/>
                      <a:pt x="1440" y="664"/>
                    </a:cubicBezTo>
                    <a:cubicBezTo>
                      <a:pt x="1440" y="661"/>
                      <a:pt x="1438" y="659"/>
                      <a:pt x="1435" y="659"/>
                    </a:cubicBezTo>
                    <a:close/>
                    <a:moveTo>
                      <a:pt x="1341" y="2657"/>
                    </a:moveTo>
                    <a:cubicBezTo>
                      <a:pt x="1341" y="2724"/>
                      <a:pt x="1287" y="2778"/>
                      <a:pt x="1220" y="2778"/>
                    </a:cubicBezTo>
                    <a:cubicBezTo>
                      <a:pt x="221" y="2778"/>
                      <a:pt x="221" y="2778"/>
                      <a:pt x="221" y="2778"/>
                    </a:cubicBezTo>
                    <a:cubicBezTo>
                      <a:pt x="154" y="2778"/>
                      <a:pt x="99" y="2724"/>
                      <a:pt x="99" y="2657"/>
                    </a:cubicBezTo>
                    <a:cubicBezTo>
                      <a:pt x="99" y="211"/>
                      <a:pt x="99" y="211"/>
                      <a:pt x="99" y="211"/>
                    </a:cubicBezTo>
                    <a:cubicBezTo>
                      <a:pt x="99" y="144"/>
                      <a:pt x="154" y="89"/>
                      <a:pt x="221" y="89"/>
                    </a:cubicBezTo>
                    <a:cubicBezTo>
                      <a:pt x="354" y="89"/>
                      <a:pt x="354" y="89"/>
                      <a:pt x="354" y="89"/>
                    </a:cubicBezTo>
                    <a:cubicBezTo>
                      <a:pt x="354" y="89"/>
                      <a:pt x="354" y="89"/>
                      <a:pt x="354" y="89"/>
                    </a:cubicBezTo>
                    <a:cubicBezTo>
                      <a:pt x="355" y="89"/>
                      <a:pt x="355" y="89"/>
                      <a:pt x="355" y="89"/>
                    </a:cubicBezTo>
                    <a:cubicBezTo>
                      <a:pt x="363" y="89"/>
                      <a:pt x="369" y="95"/>
                      <a:pt x="369" y="103"/>
                    </a:cubicBezTo>
                    <a:cubicBezTo>
                      <a:pt x="369" y="103"/>
                      <a:pt x="369" y="103"/>
                      <a:pt x="369" y="103"/>
                    </a:cubicBezTo>
                    <a:cubicBezTo>
                      <a:pt x="369" y="104"/>
                      <a:pt x="369" y="104"/>
                      <a:pt x="369" y="104"/>
                    </a:cubicBezTo>
                    <a:cubicBezTo>
                      <a:pt x="369" y="109"/>
                      <a:pt x="369" y="109"/>
                      <a:pt x="369" y="109"/>
                    </a:cubicBezTo>
                    <a:cubicBezTo>
                      <a:pt x="369" y="153"/>
                      <a:pt x="404" y="189"/>
                      <a:pt x="448" y="189"/>
                    </a:cubicBezTo>
                    <a:cubicBezTo>
                      <a:pt x="992" y="189"/>
                      <a:pt x="992" y="189"/>
                      <a:pt x="992" y="189"/>
                    </a:cubicBezTo>
                    <a:cubicBezTo>
                      <a:pt x="1036" y="189"/>
                      <a:pt x="1072" y="153"/>
                      <a:pt x="1072" y="109"/>
                    </a:cubicBezTo>
                    <a:cubicBezTo>
                      <a:pt x="1072" y="104"/>
                      <a:pt x="1072" y="104"/>
                      <a:pt x="1072" y="104"/>
                    </a:cubicBezTo>
                    <a:cubicBezTo>
                      <a:pt x="1072" y="103"/>
                      <a:pt x="1072" y="103"/>
                      <a:pt x="1072" y="103"/>
                    </a:cubicBezTo>
                    <a:cubicBezTo>
                      <a:pt x="1072" y="95"/>
                      <a:pt x="1078" y="89"/>
                      <a:pt x="1085" y="89"/>
                    </a:cubicBezTo>
                    <a:cubicBezTo>
                      <a:pt x="1085" y="89"/>
                      <a:pt x="1086" y="89"/>
                      <a:pt x="1086" y="89"/>
                    </a:cubicBezTo>
                    <a:cubicBezTo>
                      <a:pt x="1086" y="89"/>
                      <a:pt x="1086" y="89"/>
                      <a:pt x="1086" y="89"/>
                    </a:cubicBezTo>
                    <a:cubicBezTo>
                      <a:pt x="1220" y="89"/>
                      <a:pt x="1220" y="89"/>
                      <a:pt x="1220" y="89"/>
                    </a:cubicBezTo>
                    <a:cubicBezTo>
                      <a:pt x="1287" y="89"/>
                      <a:pt x="1341" y="144"/>
                      <a:pt x="1341" y="211"/>
                    </a:cubicBezTo>
                    <a:lnTo>
                      <a:pt x="1341" y="2657"/>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3" name="Freeform 17"/>
              <p:cNvSpPr>
                <a:spLocks noEditPoints="1"/>
              </p:cNvSpPr>
              <p:nvPr/>
            </p:nvSpPr>
            <p:spPr bwMode="auto">
              <a:xfrm>
                <a:off x="10107138" y="2575878"/>
                <a:ext cx="4166553" cy="8567103"/>
              </a:xfrm>
              <a:custGeom>
                <a:avLst/>
                <a:gdLst>
                  <a:gd name="T0" fmla="*/ 1171 w 1370"/>
                  <a:gd name="T1" fmla="*/ 0 h 2819"/>
                  <a:gd name="T2" fmla="*/ 199 w 1370"/>
                  <a:gd name="T3" fmla="*/ 0 h 2819"/>
                  <a:gd name="T4" fmla="*/ 0 w 1370"/>
                  <a:gd name="T5" fmla="*/ 199 h 2819"/>
                  <a:gd name="T6" fmla="*/ 0 w 1370"/>
                  <a:gd name="T7" fmla="*/ 2621 h 2819"/>
                  <a:gd name="T8" fmla="*/ 199 w 1370"/>
                  <a:gd name="T9" fmla="*/ 2819 h 2819"/>
                  <a:gd name="T10" fmla="*/ 1171 w 1370"/>
                  <a:gd name="T11" fmla="*/ 2819 h 2819"/>
                  <a:gd name="T12" fmla="*/ 1370 w 1370"/>
                  <a:gd name="T13" fmla="*/ 2621 h 2819"/>
                  <a:gd name="T14" fmla="*/ 1370 w 1370"/>
                  <a:gd name="T15" fmla="*/ 199 h 2819"/>
                  <a:gd name="T16" fmla="*/ 1171 w 1370"/>
                  <a:gd name="T17" fmla="*/ 0 h 2819"/>
                  <a:gd name="T18" fmla="*/ 1306 w 1370"/>
                  <a:gd name="T19" fmla="*/ 2633 h 2819"/>
                  <a:gd name="T20" fmla="*/ 1185 w 1370"/>
                  <a:gd name="T21" fmla="*/ 2754 h 2819"/>
                  <a:gd name="T22" fmla="*/ 186 w 1370"/>
                  <a:gd name="T23" fmla="*/ 2754 h 2819"/>
                  <a:gd name="T24" fmla="*/ 64 w 1370"/>
                  <a:gd name="T25" fmla="*/ 2633 h 2819"/>
                  <a:gd name="T26" fmla="*/ 64 w 1370"/>
                  <a:gd name="T27" fmla="*/ 187 h 2819"/>
                  <a:gd name="T28" fmla="*/ 186 w 1370"/>
                  <a:gd name="T29" fmla="*/ 65 h 2819"/>
                  <a:gd name="T30" fmla="*/ 319 w 1370"/>
                  <a:gd name="T31" fmla="*/ 65 h 2819"/>
                  <a:gd name="T32" fmla="*/ 319 w 1370"/>
                  <a:gd name="T33" fmla="*/ 65 h 2819"/>
                  <a:gd name="T34" fmla="*/ 320 w 1370"/>
                  <a:gd name="T35" fmla="*/ 65 h 2819"/>
                  <a:gd name="T36" fmla="*/ 334 w 1370"/>
                  <a:gd name="T37" fmla="*/ 79 h 2819"/>
                  <a:gd name="T38" fmla="*/ 334 w 1370"/>
                  <a:gd name="T39" fmla="*/ 79 h 2819"/>
                  <a:gd name="T40" fmla="*/ 334 w 1370"/>
                  <a:gd name="T41" fmla="*/ 80 h 2819"/>
                  <a:gd name="T42" fmla="*/ 334 w 1370"/>
                  <a:gd name="T43" fmla="*/ 85 h 2819"/>
                  <a:gd name="T44" fmla="*/ 413 w 1370"/>
                  <a:gd name="T45" fmla="*/ 165 h 2819"/>
                  <a:gd name="T46" fmla="*/ 957 w 1370"/>
                  <a:gd name="T47" fmla="*/ 165 h 2819"/>
                  <a:gd name="T48" fmla="*/ 1037 w 1370"/>
                  <a:gd name="T49" fmla="*/ 85 h 2819"/>
                  <a:gd name="T50" fmla="*/ 1037 w 1370"/>
                  <a:gd name="T51" fmla="*/ 80 h 2819"/>
                  <a:gd name="T52" fmla="*/ 1037 w 1370"/>
                  <a:gd name="T53" fmla="*/ 79 h 2819"/>
                  <a:gd name="T54" fmla="*/ 1050 w 1370"/>
                  <a:gd name="T55" fmla="*/ 65 h 2819"/>
                  <a:gd name="T56" fmla="*/ 1051 w 1370"/>
                  <a:gd name="T57" fmla="*/ 65 h 2819"/>
                  <a:gd name="T58" fmla="*/ 1051 w 1370"/>
                  <a:gd name="T59" fmla="*/ 65 h 2819"/>
                  <a:gd name="T60" fmla="*/ 1185 w 1370"/>
                  <a:gd name="T61" fmla="*/ 65 h 2819"/>
                  <a:gd name="T62" fmla="*/ 1306 w 1370"/>
                  <a:gd name="T63" fmla="*/ 187 h 2819"/>
                  <a:gd name="T64" fmla="*/ 1306 w 1370"/>
                  <a:gd name="T65" fmla="*/ 2633 h 2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0" h="2819">
                    <a:moveTo>
                      <a:pt x="1171" y="0"/>
                    </a:moveTo>
                    <a:cubicBezTo>
                      <a:pt x="199" y="0"/>
                      <a:pt x="199" y="0"/>
                      <a:pt x="199" y="0"/>
                    </a:cubicBezTo>
                    <a:cubicBezTo>
                      <a:pt x="89" y="0"/>
                      <a:pt x="0" y="89"/>
                      <a:pt x="0" y="199"/>
                    </a:cubicBezTo>
                    <a:cubicBezTo>
                      <a:pt x="0" y="2621"/>
                      <a:pt x="0" y="2621"/>
                      <a:pt x="0" y="2621"/>
                    </a:cubicBezTo>
                    <a:cubicBezTo>
                      <a:pt x="0" y="2730"/>
                      <a:pt x="89" y="2819"/>
                      <a:pt x="199" y="2819"/>
                    </a:cubicBezTo>
                    <a:cubicBezTo>
                      <a:pt x="1171" y="2819"/>
                      <a:pt x="1171" y="2819"/>
                      <a:pt x="1171" y="2819"/>
                    </a:cubicBezTo>
                    <a:cubicBezTo>
                      <a:pt x="1281" y="2819"/>
                      <a:pt x="1370" y="2730"/>
                      <a:pt x="1370" y="2621"/>
                    </a:cubicBezTo>
                    <a:cubicBezTo>
                      <a:pt x="1370" y="199"/>
                      <a:pt x="1370" y="199"/>
                      <a:pt x="1370" y="199"/>
                    </a:cubicBezTo>
                    <a:cubicBezTo>
                      <a:pt x="1370" y="89"/>
                      <a:pt x="1281" y="0"/>
                      <a:pt x="1171" y="0"/>
                    </a:cubicBezTo>
                    <a:close/>
                    <a:moveTo>
                      <a:pt x="1306" y="2633"/>
                    </a:moveTo>
                    <a:cubicBezTo>
                      <a:pt x="1306" y="2700"/>
                      <a:pt x="1252" y="2754"/>
                      <a:pt x="1185" y="2754"/>
                    </a:cubicBezTo>
                    <a:cubicBezTo>
                      <a:pt x="186" y="2754"/>
                      <a:pt x="186" y="2754"/>
                      <a:pt x="186" y="2754"/>
                    </a:cubicBezTo>
                    <a:cubicBezTo>
                      <a:pt x="119" y="2754"/>
                      <a:pt x="64" y="2700"/>
                      <a:pt x="64" y="2633"/>
                    </a:cubicBezTo>
                    <a:cubicBezTo>
                      <a:pt x="64" y="187"/>
                      <a:pt x="64" y="187"/>
                      <a:pt x="64" y="187"/>
                    </a:cubicBezTo>
                    <a:cubicBezTo>
                      <a:pt x="64" y="120"/>
                      <a:pt x="119" y="65"/>
                      <a:pt x="186" y="65"/>
                    </a:cubicBezTo>
                    <a:cubicBezTo>
                      <a:pt x="319" y="65"/>
                      <a:pt x="319" y="65"/>
                      <a:pt x="319" y="65"/>
                    </a:cubicBezTo>
                    <a:cubicBezTo>
                      <a:pt x="319" y="65"/>
                      <a:pt x="319" y="65"/>
                      <a:pt x="319" y="65"/>
                    </a:cubicBezTo>
                    <a:cubicBezTo>
                      <a:pt x="320" y="65"/>
                      <a:pt x="320" y="65"/>
                      <a:pt x="320" y="65"/>
                    </a:cubicBezTo>
                    <a:cubicBezTo>
                      <a:pt x="328" y="65"/>
                      <a:pt x="334" y="71"/>
                      <a:pt x="334" y="79"/>
                    </a:cubicBezTo>
                    <a:cubicBezTo>
                      <a:pt x="334" y="79"/>
                      <a:pt x="334" y="79"/>
                      <a:pt x="334" y="79"/>
                    </a:cubicBezTo>
                    <a:cubicBezTo>
                      <a:pt x="334" y="80"/>
                      <a:pt x="334" y="80"/>
                      <a:pt x="334" y="80"/>
                    </a:cubicBezTo>
                    <a:cubicBezTo>
                      <a:pt x="334" y="85"/>
                      <a:pt x="334" y="85"/>
                      <a:pt x="334" y="85"/>
                    </a:cubicBezTo>
                    <a:cubicBezTo>
                      <a:pt x="334" y="129"/>
                      <a:pt x="369" y="165"/>
                      <a:pt x="413" y="165"/>
                    </a:cubicBezTo>
                    <a:cubicBezTo>
                      <a:pt x="957" y="165"/>
                      <a:pt x="957" y="165"/>
                      <a:pt x="957" y="165"/>
                    </a:cubicBezTo>
                    <a:cubicBezTo>
                      <a:pt x="1001" y="165"/>
                      <a:pt x="1037" y="129"/>
                      <a:pt x="1037" y="85"/>
                    </a:cubicBezTo>
                    <a:cubicBezTo>
                      <a:pt x="1037" y="80"/>
                      <a:pt x="1037" y="80"/>
                      <a:pt x="1037" y="80"/>
                    </a:cubicBezTo>
                    <a:cubicBezTo>
                      <a:pt x="1037" y="79"/>
                      <a:pt x="1037" y="79"/>
                      <a:pt x="1037" y="79"/>
                    </a:cubicBezTo>
                    <a:cubicBezTo>
                      <a:pt x="1037" y="71"/>
                      <a:pt x="1043" y="65"/>
                      <a:pt x="1050" y="65"/>
                    </a:cubicBezTo>
                    <a:cubicBezTo>
                      <a:pt x="1050" y="65"/>
                      <a:pt x="1051" y="65"/>
                      <a:pt x="1051" y="65"/>
                    </a:cubicBezTo>
                    <a:cubicBezTo>
                      <a:pt x="1051" y="65"/>
                      <a:pt x="1051" y="65"/>
                      <a:pt x="1051" y="65"/>
                    </a:cubicBezTo>
                    <a:cubicBezTo>
                      <a:pt x="1185" y="65"/>
                      <a:pt x="1185" y="65"/>
                      <a:pt x="1185" y="65"/>
                    </a:cubicBezTo>
                    <a:cubicBezTo>
                      <a:pt x="1252" y="65"/>
                      <a:pt x="1306" y="120"/>
                      <a:pt x="1306" y="187"/>
                    </a:cubicBezTo>
                    <a:lnTo>
                      <a:pt x="1306" y="263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4" name="Freeform 18"/>
              <p:cNvSpPr>
                <a:spLocks noEditPoints="1"/>
              </p:cNvSpPr>
              <p:nvPr/>
            </p:nvSpPr>
            <p:spPr bwMode="auto">
              <a:xfrm>
                <a:off x="11706703" y="2797652"/>
                <a:ext cx="1040765" cy="132715"/>
              </a:xfrm>
              <a:custGeom>
                <a:avLst/>
                <a:gdLst>
                  <a:gd name="T0" fmla="*/ 13 w 342"/>
                  <a:gd name="T1" fmla="*/ 9 h 44"/>
                  <a:gd name="T2" fmla="*/ 0 w 342"/>
                  <a:gd name="T3" fmla="*/ 22 h 44"/>
                  <a:gd name="T4" fmla="*/ 13 w 342"/>
                  <a:gd name="T5" fmla="*/ 35 h 44"/>
                  <a:gd name="T6" fmla="*/ 26 w 342"/>
                  <a:gd name="T7" fmla="*/ 22 h 44"/>
                  <a:gd name="T8" fmla="*/ 13 w 342"/>
                  <a:gd name="T9" fmla="*/ 9 h 44"/>
                  <a:gd name="T10" fmla="*/ 234 w 342"/>
                  <a:gd name="T11" fmla="*/ 13 h 44"/>
                  <a:gd name="T12" fmla="*/ 86 w 342"/>
                  <a:gd name="T13" fmla="*/ 13 h 44"/>
                  <a:gd name="T14" fmla="*/ 77 w 342"/>
                  <a:gd name="T15" fmla="*/ 22 h 44"/>
                  <a:gd name="T16" fmla="*/ 86 w 342"/>
                  <a:gd name="T17" fmla="*/ 31 h 44"/>
                  <a:gd name="T18" fmla="*/ 234 w 342"/>
                  <a:gd name="T19" fmla="*/ 31 h 44"/>
                  <a:gd name="T20" fmla="*/ 243 w 342"/>
                  <a:gd name="T21" fmla="*/ 22 h 44"/>
                  <a:gd name="T22" fmla="*/ 234 w 342"/>
                  <a:gd name="T23" fmla="*/ 13 h 44"/>
                  <a:gd name="T24" fmla="*/ 320 w 342"/>
                  <a:gd name="T25" fmla="*/ 0 h 44"/>
                  <a:gd name="T26" fmla="*/ 298 w 342"/>
                  <a:gd name="T27" fmla="*/ 22 h 44"/>
                  <a:gd name="T28" fmla="*/ 320 w 342"/>
                  <a:gd name="T29" fmla="*/ 44 h 44"/>
                  <a:gd name="T30" fmla="*/ 342 w 342"/>
                  <a:gd name="T31" fmla="*/ 22 h 44"/>
                  <a:gd name="T32" fmla="*/ 320 w 342"/>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44">
                    <a:moveTo>
                      <a:pt x="13" y="9"/>
                    </a:moveTo>
                    <a:cubicBezTo>
                      <a:pt x="6" y="9"/>
                      <a:pt x="0" y="15"/>
                      <a:pt x="0" y="22"/>
                    </a:cubicBezTo>
                    <a:cubicBezTo>
                      <a:pt x="0" y="30"/>
                      <a:pt x="6" y="35"/>
                      <a:pt x="13" y="35"/>
                    </a:cubicBezTo>
                    <a:cubicBezTo>
                      <a:pt x="20" y="35"/>
                      <a:pt x="26" y="30"/>
                      <a:pt x="26" y="22"/>
                    </a:cubicBezTo>
                    <a:cubicBezTo>
                      <a:pt x="26" y="15"/>
                      <a:pt x="20" y="9"/>
                      <a:pt x="13" y="9"/>
                    </a:cubicBezTo>
                    <a:close/>
                    <a:moveTo>
                      <a:pt x="234" y="13"/>
                    </a:moveTo>
                    <a:cubicBezTo>
                      <a:pt x="86" y="13"/>
                      <a:pt x="86" y="13"/>
                      <a:pt x="86" y="13"/>
                    </a:cubicBezTo>
                    <a:cubicBezTo>
                      <a:pt x="81" y="13"/>
                      <a:pt x="77" y="17"/>
                      <a:pt x="77" y="22"/>
                    </a:cubicBezTo>
                    <a:cubicBezTo>
                      <a:pt x="77" y="27"/>
                      <a:pt x="81" y="31"/>
                      <a:pt x="86" y="31"/>
                    </a:cubicBezTo>
                    <a:cubicBezTo>
                      <a:pt x="234" y="31"/>
                      <a:pt x="234" y="31"/>
                      <a:pt x="234" y="31"/>
                    </a:cubicBezTo>
                    <a:cubicBezTo>
                      <a:pt x="239" y="31"/>
                      <a:pt x="243" y="27"/>
                      <a:pt x="243" y="22"/>
                    </a:cubicBezTo>
                    <a:cubicBezTo>
                      <a:pt x="243" y="17"/>
                      <a:pt x="239" y="13"/>
                      <a:pt x="234" y="13"/>
                    </a:cubicBezTo>
                    <a:close/>
                    <a:moveTo>
                      <a:pt x="320" y="0"/>
                    </a:moveTo>
                    <a:cubicBezTo>
                      <a:pt x="308" y="0"/>
                      <a:pt x="298" y="10"/>
                      <a:pt x="298" y="22"/>
                    </a:cubicBezTo>
                    <a:cubicBezTo>
                      <a:pt x="298" y="34"/>
                      <a:pt x="308" y="44"/>
                      <a:pt x="320" y="44"/>
                    </a:cubicBezTo>
                    <a:cubicBezTo>
                      <a:pt x="332" y="44"/>
                      <a:pt x="342" y="34"/>
                      <a:pt x="342" y="22"/>
                    </a:cubicBezTo>
                    <a:cubicBezTo>
                      <a:pt x="342" y="10"/>
                      <a:pt x="332" y="0"/>
                      <a:pt x="320" y="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5" name="Rectangle 19"/>
              <p:cNvSpPr>
                <a:spLocks noChangeArrowheads="1"/>
              </p:cNvSpPr>
              <p:nvPr/>
            </p:nvSpPr>
            <p:spPr bwMode="auto">
              <a:xfrm>
                <a:off x="10033795" y="3340735"/>
                <a:ext cx="73343" cy="68104"/>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6" name="Rectangle 20"/>
              <p:cNvSpPr>
                <a:spLocks noChangeArrowheads="1"/>
              </p:cNvSpPr>
              <p:nvPr/>
            </p:nvSpPr>
            <p:spPr bwMode="auto">
              <a:xfrm>
                <a:off x="14273690" y="3340735"/>
                <a:ext cx="73343" cy="68104"/>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7" name="Rectangle 21"/>
              <p:cNvSpPr>
                <a:spLocks noChangeArrowheads="1"/>
              </p:cNvSpPr>
              <p:nvPr/>
            </p:nvSpPr>
            <p:spPr bwMode="auto">
              <a:xfrm>
                <a:off x="10033795" y="10320497"/>
                <a:ext cx="73343" cy="66358"/>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8" name="Rectangle 22"/>
              <p:cNvSpPr>
                <a:spLocks noChangeArrowheads="1"/>
              </p:cNvSpPr>
              <p:nvPr/>
            </p:nvSpPr>
            <p:spPr bwMode="auto">
              <a:xfrm>
                <a:off x="14273690" y="10320497"/>
                <a:ext cx="73343" cy="66358"/>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grpSp>
      </p:grpSp>
      <p:cxnSp>
        <p:nvCxnSpPr>
          <p:cNvPr id="24" name="Straight Connector 23">
            <a:extLst>
              <a:ext uri="{FF2B5EF4-FFF2-40B4-BE49-F238E27FC236}">
                <a16:creationId xmlns:a16="http://schemas.microsoft.com/office/drawing/2014/main" id="{D46C141A-5494-4DC6-B6FA-D69B9597A265}"/>
              </a:ext>
            </a:extLst>
          </p:cNvPr>
          <p:cNvCxnSpPr/>
          <p:nvPr/>
        </p:nvCxnSpPr>
        <p:spPr>
          <a:xfrm flipH="1">
            <a:off x="8534953" y="3681163"/>
            <a:ext cx="1701583" cy="0"/>
          </a:xfrm>
          <a:prstGeom prst="line">
            <a:avLst/>
          </a:prstGeom>
          <a:ln>
            <a:solidFill>
              <a:schemeClr val="accent1">
                <a:lumMod val="50000"/>
              </a:schemeClr>
            </a:solidFill>
          </a:ln>
          <a:effectLst>
            <a:outerShdw dist="12700" dir="5400000" algn="t" rotWithShape="0">
              <a:schemeClr val="accent1">
                <a:lumMod val="40000"/>
                <a:lumOff val="60000"/>
              </a:schemeClr>
            </a:outerShd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09C190B-9D9C-4AFB-9F28-DA5E0E786900}"/>
              </a:ext>
            </a:extLst>
          </p:cNvPr>
          <p:cNvSpPr txBox="1"/>
          <p:nvPr/>
        </p:nvSpPr>
        <p:spPr>
          <a:xfrm>
            <a:off x="7292190" y="1824499"/>
            <a:ext cx="4187111" cy="1720086"/>
          </a:xfrm>
          <a:prstGeom prst="rect">
            <a:avLst/>
          </a:prstGeom>
          <a:noFill/>
        </p:spPr>
        <p:txBody>
          <a:bodyPr wrap="square" rtlCol="0">
            <a:spAutoFit/>
          </a:bodyPr>
          <a:lstStyle/>
          <a:p>
            <a:pPr algn="ctr">
              <a:lnSpc>
                <a:spcPct val="150000"/>
              </a:lnSpc>
            </a:pPr>
            <a:r>
              <a:rPr lang="en-US" sz="1200" b="1">
                <a:solidFill>
                  <a:srgbClr val="FFFFFF"/>
                </a:solidFill>
                <a:latin typeface="Cambria" panose="02040503050406030204" pitchFamily="18" charset="0"/>
                <a:ea typeface="Cambria" panose="02040503050406030204" pitchFamily="18" charset="0"/>
              </a:rPr>
              <a:t>FINANCIAL EDUCATION</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FINANCIAL PLANNING &amp; WEALTH MANAGEMENT</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MEMORY ENHANCEMENT</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PUBLIC SPEAKING </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SPOKEN ENGLISH</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PERSONALITY DEVELOPMENT</a:t>
            </a:r>
          </a:p>
        </p:txBody>
      </p:sp>
      <p:grpSp>
        <p:nvGrpSpPr>
          <p:cNvPr id="26" name="Group 25">
            <a:extLst>
              <a:ext uri="{FF2B5EF4-FFF2-40B4-BE49-F238E27FC236}">
                <a16:creationId xmlns:a16="http://schemas.microsoft.com/office/drawing/2014/main" id="{D0A9A53E-70C4-4E5E-AA36-19B80B8A1ABA}"/>
              </a:ext>
            </a:extLst>
          </p:cNvPr>
          <p:cNvGrpSpPr/>
          <p:nvPr/>
        </p:nvGrpSpPr>
        <p:grpSpPr>
          <a:xfrm>
            <a:off x="6083478" y="1017944"/>
            <a:ext cx="6604541" cy="707886"/>
            <a:chOff x="17547242" y="1464703"/>
            <a:chExt cx="2241755" cy="1416140"/>
          </a:xfrm>
        </p:grpSpPr>
        <p:sp>
          <p:nvSpPr>
            <p:cNvPr id="27" name="Rectangle 26">
              <a:extLst>
                <a:ext uri="{FF2B5EF4-FFF2-40B4-BE49-F238E27FC236}">
                  <a16:creationId xmlns:a16="http://schemas.microsoft.com/office/drawing/2014/main" id="{59EE423B-BC98-4D64-93DD-AF02F99AFD7B}"/>
                </a:ext>
              </a:extLst>
            </p:cNvPr>
            <p:cNvSpPr/>
            <p:nvPr/>
          </p:nvSpPr>
          <p:spPr>
            <a:xfrm>
              <a:off x="18176913" y="1814386"/>
              <a:ext cx="982413" cy="982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FFFFFF"/>
                </a:solidFill>
              </a:endParaRPr>
            </a:p>
          </p:txBody>
        </p:sp>
        <p:sp>
          <p:nvSpPr>
            <p:cNvPr id="28" name="TextBox 27">
              <a:extLst>
                <a:ext uri="{FF2B5EF4-FFF2-40B4-BE49-F238E27FC236}">
                  <a16:creationId xmlns:a16="http://schemas.microsoft.com/office/drawing/2014/main" id="{B9930A9E-98E7-41E4-837A-D5A456FFD53B}"/>
                </a:ext>
              </a:extLst>
            </p:cNvPr>
            <p:cNvSpPr txBox="1"/>
            <p:nvPr/>
          </p:nvSpPr>
          <p:spPr>
            <a:xfrm>
              <a:off x="17547242" y="1464703"/>
              <a:ext cx="2241755" cy="1416140"/>
            </a:xfrm>
            <a:prstGeom prst="rect">
              <a:avLst/>
            </a:prstGeom>
            <a:noFill/>
          </p:spPr>
          <p:txBody>
            <a:bodyPr wrap="square" rtlCol="0" anchor="ctr">
              <a:spAutoFit/>
            </a:bodyPr>
            <a:lstStyle/>
            <a:p>
              <a:pPr algn="ctr"/>
              <a:r>
                <a:rPr lang="en-US" sz="4000">
                  <a:solidFill>
                    <a:srgbClr val="134D37"/>
                  </a:solidFill>
                  <a:latin typeface="Cream Opera Western" pitchFamily="2" charset="0"/>
                  <a:ea typeface="Open Sans" panose="020B0606030504020204" pitchFamily="34" charset="0"/>
                  <a:cs typeface="Open Sans" panose="020B0606030504020204" pitchFamily="34" charset="0"/>
                </a:rPr>
                <a:t>SMART STUDY</a:t>
              </a:r>
            </a:p>
          </p:txBody>
        </p:sp>
      </p:grpSp>
      <p:sp>
        <p:nvSpPr>
          <p:cNvPr id="29" name="TextBox 28">
            <a:extLst>
              <a:ext uri="{FF2B5EF4-FFF2-40B4-BE49-F238E27FC236}">
                <a16:creationId xmlns:a16="http://schemas.microsoft.com/office/drawing/2014/main" id="{3ED6C69D-7B13-4A3E-B5A7-995D294CEA0A}"/>
              </a:ext>
            </a:extLst>
          </p:cNvPr>
          <p:cNvSpPr txBox="1"/>
          <p:nvPr/>
        </p:nvSpPr>
        <p:spPr>
          <a:xfrm>
            <a:off x="8307644" y="3766297"/>
            <a:ext cx="2283158" cy="838948"/>
          </a:xfrm>
          <a:prstGeom prst="rect">
            <a:avLst/>
          </a:prstGeom>
          <a:noFill/>
        </p:spPr>
        <p:txBody>
          <a:bodyPr wrap="square" rtlCol="0">
            <a:spAutoFit/>
          </a:bodyPr>
          <a:lstStyle/>
          <a:p>
            <a:pPr algn="ctr">
              <a:lnSpc>
                <a:spcPct val="150000"/>
              </a:lnSpc>
            </a:pPr>
            <a:r>
              <a:rPr lang="en-US">
                <a:solidFill>
                  <a:schemeClr val="bg1"/>
                </a:solidFill>
              </a:rPr>
              <a:t>₹ </a:t>
            </a:r>
            <a:r>
              <a:rPr lang="en-US" sz="1600" b="1">
                <a:solidFill>
                  <a:srgbClr val="FFFFFF"/>
                </a:solidFill>
                <a:latin typeface="+mj-lt"/>
              </a:rPr>
              <a:t>12,500 + 18%GST</a:t>
            </a:r>
          </a:p>
          <a:p>
            <a:pPr algn="ctr">
              <a:lnSpc>
                <a:spcPct val="150000"/>
              </a:lnSpc>
            </a:pPr>
            <a:r>
              <a:rPr lang="en-US" sz="1600">
                <a:solidFill>
                  <a:schemeClr val="bg1"/>
                </a:solidFill>
              </a:rPr>
              <a:t>₹ </a:t>
            </a:r>
            <a:r>
              <a:rPr lang="en-US" sz="1600" b="1">
                <a:solidFill>
                  <a:srgbClr val="FFFFFF"/>
                </a:solidFill>
                <a:latin typeface="+mj-lt"/>
              </a:rPr>
              <a:t>14,750/-</a:t>
            </a:r>
            <a:endParaRPr lang="en-US" sz="1200">
              <a:solidFill>
                <a:srgbClr val="FFFFFF"/>
              </a:solidFill>
            </a:endParaRPr>
          </a:p>
        </p:txBody>
      </p:sp>
      <p:sp>
        <p:nvSpPr>
          <p:cNvPr id="33" name="TextBox 32">
            <a:extLst>
              <a:ext uri="{FF2B5EF4-FFF2-40B4-BE49-F238E27FC236}">
                <a16:creationId xmlns:a16="http://schemas.microsoft.com/office/drawing/2014/main" id="{EEF31AA4-66FB-496C-91FA-6FBA71ABBD76}"/>
              </a:ext>
            </a:extLst>
          </p:cNvPr>
          <p:cNvSpPr txBox="1"/>
          <p:nvPr/>
        </p:nvSpPr>
        <p:spPr>
          <a:xfrm>
            <a:off x="8276816" y="5015700"/>
            <a:ext cx="2556099" cy="1154675"/>
          </a:xfrm>
          <a:prstGeom prst="rect">
            <a:avLst/>
          </a:prstGeom>
          <a:noFill/>
        </p:spPr>
        <p:txBody>
          <a:bodyPr wrap="square" rtlCol="0">
            <a:spAutoFit/>
          </a:bodyPr>
          <a:lstStyle/>
          <a:p>
            <a:pPr algn="ctr">
              <a:lnSpc>
                <a:spcPct val="150000"/>
              </a:lnSpc>
            </a:pPr>
            <a:r>
              <a:rPr lang="en-US" sz="1600" b="1">
                <a:solidFill>
                  <a:srgbClr val="FFFFFF"/>
                </a:solidFill>
                <a:latin typeface="Cambria" panose="02040503050406030204" pitchFamily="18" charset="0"/>
                <a:ea typeface="Cambria" panose="02040503050406030204" pitchFamily="18" charset="0"/>
              </a:rPr>
              <a:t>100 PV</a:t>
            </a:r>
          </a:p>
          <a:p>
            <a:pPr algn="ctr">
              <a:lnSpc>
                <a:spcPct val="150000"/>
              </a:lnSpc>
            </a:pPr>
            <a:r>
              <a:rPr lang="en-US" sz="1600">
                <a:solidFill>
                  <a:schemeClr val="bg1"/>
                </a:solidFill>
                <a:latin typeface="Cambria" panose="02040503050406030204" pitchFamily="18" charset="0"/>
                <a:ea typeface="Cambria" panose="02040503050406030204" pitchFamily="18" charset="0"/>
              </a:rPr>
              <a:t>₹ 2000 DIRECT BONUS</a:t>
            </a:r>
          </a:p>
          <a:p>
            <a:pPr algn="ctr">
              <a:lnSpc>
                <a:spcPct val="150000"/>
              </a:lnSpc>
            </a:pPr>
            <a:r>
              <a:rPr lang="en-US" sz="1600">
                <a:solidFill>
                  <a:schemeClr val="bg1"/>
                </a:solidFill>
                <a:latin typeface="Cambria" panose="02040503050406030204" pitchFamily="18" charset="0"/>
                <a:ea typeface="Cambria" panose="02040503050406030204" pitchFamily="18" charset="0"/>
              </a:rPr>
              <a:t>₹900 MATCHING BONUS</a:t>
            </a:r>
            <a:endParaRPr lang="en-US" sz="1600">
              <a:solidFill>
                <a:srgbClr val="FFFFFF"/>
              </a:solidFill>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3324E658-431C-43F8-A0A5-D7BE7F7EE572}"/>
              </a:ext>
            </a:extLst>
          </p:cNvPr>
          <p:cNvCxnSpPr/>
          <p:nvPr/>
        </p:nvCxnSpPr>
        <p:spPr>
          <a:xfrm flipH="1">
            <a:off x="8534953" y="4793987"/>
            <a:ext cx="1701583" cy="0"/>
          </a:xfrm>
          <a:prstGeom prst="line">
            <a:avLst/>
          </a:prstGeom>
          <a:ln>
            <a:solidFill>
              <a:schemeClr val="accent1">
                <a:lumMod val="50000"/>
              </a:schemeClr>
            </a:solidFill>
          </a:ln>
          <a:effectLst>
            <a:outerShdw dist="12700" dir="5400000" algn="t" rotWithShape="0">
              <a:schemeClr val="accent1">
                <a:lumMod val="40000"/>
                <a:lumOff val="60000"/>
              </a:schemeClr>
            </a:outerShdw>
          </a:effectLst>
        </p:spPr>
        <p:style>
          <a:lnRef idx="1">
            <a:schemeClr val="accent1"/>
          </a:lnRef>
          <a:fillRef idx="0">
            <a:schemeClr val="accent1"/>
          </a:fillRef>
          <a:effectRef idx="0">
            <a:schemeClr val="accent1"/>
          </a:effectRef>
          <a:fontRef idx="minor">
            <a:schemeClr val="tx1"/>
          </a:fontRef>
        </p:style>
      </p:cxnSp>
      <p:pic>
        <p:nvPicPr>
          <p:cNvPr id="6" name="Picture 6" descr="D:\360data\重要数据\桌面\未标题-1.png">
            <a:extLst>
              <a:ext uri="{FF2B5EF4-FFF2-40B4-BE49-F238E27FC236}">
                <a16:creationId xmlns:a16="http://schemas.microsoft.com/office/drawing/2014/main" id="{AD486CFF-3D70-ED96-8042-091913945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466" y="2850539"/>
            <a:ext cx="189547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55292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6667">
                                          <p:cBhvr additive="base">
                                            <p:cTn id="11" dur="1500" fill="hold"/>
                                            <p:tgtEl>
                                              <p:spTgt spid="26"/>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100"/>
                                      </p:stCondLst>
                                      <p:childTnLst>
                                        <p:set>
                                          <p:cBhvr>
                                            <p:cTn id="14" dur="1" fill="hold">
                                              <p:stCondLst>
                                                <p:cond delay="0"/>
                                              </p:stCondLst>
                                            </p:cTn>
                                            <p:tgtEl>
                                              <p:spTgt spid="25"/>
                                            </p:tgtEl>
                                            <p:attrNameLst>
                                              <p:attrName>style.visibility</p:attrName>
                                            </p:attrNameLst>
                                          </p:cBhvr>
                                          <p:to>
                                            <p:strVal val="visible"/>
                                          </p:to>
                                        </p:set>
                                        <p:anim calcmode="lin" valueType="num" p14:bounceEnd="66667">
                                          <p:cBhvr additive="base">
                                            <p:cTn id="15" dur="15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200"/>
                                      </p:stCondLst>
                                      <p:childTnLst>
                                        <p:set>
                                          <p:cBhvr>
                                            <p:cTn id="18" dur="1" fill="hold">
                                              <p:stCondLst>
                                                <p:cond delay="0"/>
                                              </p:stCondLst>
                                            </p:cTn>
                                            <p:tgtEl>
                                              <p:spTgt spid="24"/>
                                            </p:tgtEl>
                                            <p:attrNameLst>
                                              <p:attrName>style.visibility</p:attrName>
                                            </p:attrNameLst>
                                          </p:cBhvr>
                                          <p:to>
                                            <p:strVal val="visible"/>
                                          </p:to>
                                        </p:set>
                                        <p:anim calcmode="lin" valueType="num" p14:bounceEnd="66667">
                                          <p:cBhvr additive="base">
                                            <p:cTn id="19" dur="15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6667">
                                      <p:stCondLst>
                                        <p:cond delay="400"/>
                                      </p:stCondLst>
                                      <p:childTnLst>
                                        <p:set>
                                          <p:cBhvr>
                                            <p:cTn id="22" dur="1" fill="hold">
                                              <p:stCondLst>
                                                <p:cond delay="0"/>
                                              </p:stCondLst>
                                            </p:cTn>
                                            <p:tgtEl>
                                              <p:spTgt spid="29"/>
                                            </p:tgtEl>
                                            <p:attrNameLst>
                                              <p:attrName>style.visibility</p:attrName>
                                            </p:attrNameLst>
                                          </p:cBhvr>
                                          <p:to>
                                            <p:strVal val="visible"/>
                                          </p:to>
                                        </p:set>
                                        <p:anim calcmode="lin" valueType="num" p14:bounceEnd="66667">
                                          <p:cBhvr additive="base">
                                            <p:cTn id="23" dur="15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24" dur="1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6667">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14:bounceEnd="66667">
                                          <p:cBhvr additive="base">
                                            <p:cTn id="27" dur="1500" fill="hold"/>
                                            <p:tgtEl>
                                              <p:spTgt spid="37"/>
                                            </p:tgtEl>
                                            <p:attrNameLst>
                                              <p:attrName>ppt_x</p:attrName>
                                            </p:attrNameLst>
                                          </p:cBhvr>
                                          <p:tavLst>
                                            <p:tav tm="0">
                                              <p:val>
                                                <p:strVal val="#ppt_x"/>
                                              </p:val>
                                            </p:tav>
                                            <p:tav tm="100000">
                                              <p:val>
                                                <p:strVal val="#ppt_x"/>
                                              </p:val>
                                            </p:tav>
                                          </p:tavLst>
                                        </p:anim>
                                        <p:anim calcmode="lin" valueType="num" p14:bounceEnd="66667">
                                          <p:cBhvr additive="base">
                                            <p:cTn id="28" dur="1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6667">
                                      <p:stCondLst>
                                        <p:cond delay="700"/>
                                      </p:stCondLst>
                                      <p:childTnLst>
                                        <p:set>
                                          <p:cBhvr>
                                            <p:cTn id="30" dur="1" fill="hold">
                                              <p:stCondLst>
                                                <p:cond delay="0"/>
                                              </p:stCondLst>
                                            </p:cTn>
                                            <p:tgtEl>
                                              <p:spTgt spid="33"/>
                                            </p:tgtEl>
                                            <p:attrNameLst>
                                              <p:attrName>style.visibility</p:attrName>
                                            </p:attrNameLst>
                                          </p:cBhvr>
                                          <p:to>
                                            <p:strVal val="visible"/>
                                          </p:to>
                                        </p:set>
                                        <p:anim calcmode="lin" valueType="num" p14:bounceEnd="66667">
                                          <p:cBhvr additive="base">
                                            <p:cTn id="31" dur="1500" fill="hold"/>
                                            <p:tgtEl>
                                              <p:spTgt spid="33"/>
                                            </p:tgtEl>
                                            <p:attrNameLst>
                                              <p:attrName>ppt_x</p:attrName>
                                            </p:attrNameLst>
                                          </p:cBhvr>
                                          <p:tavLst>
                                            <p:tav tm="0">
                                              <p:val>
                                                <p:strVal val="#ppt_x"/>
                                              </p:val>
                                            </p:tav>
                                            <p:tav tm="100000">
                                              <p:val>
                                                <p:strVal val="#ppt_x"/>
                                              </p:val>
                                            </p:tav>
                                          </p:tavLst>
                                        </p:anim>
                                        <p:anim calcmode="lin" valueType="num" p14:bounceEnd="66667">
                                          <p:cBhvr additive="base">
                                            <p:cTn id="32" dur="1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xit" presetSubtype="6" fill="hold" nodeType="withEffect">
                                      <p:stCondLst>
                                        <p:cond delay="500"/>
                                      </p:stCondLst>
                                      <p:childTnLst>
                                        <p:anim calcmode="lin" valueType="num">
                                          <p:cBhvr additive="base">
                                            <p:cTn id="38" dur="500"/>
                                            <p:tgtEl>
                                              <p:spTgt spid="6"/>
                                            </p:tgtEl>
                                            <p:attrNameLst>
                                              <p:attrName>ppt_x</p:attrName>
                                            </p:attrNameLst>
                                          </p:cBhvr>
                                          <p:tavLst>
                                            <p:tav tm="0">
                                              <p:val>
                                                <p:strVal val="ppt_x"/>
                                              </p:val>
                                            </p:tav>
                                            <p:tav tm="100000">
                                              <p:val>
                                                <p:strVal val="1+ppt_w/2"/>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ppt_x"/>
                                              </p:val>
                                            </p:tav>
                                            <p:tav tm="100000">
                                              <p:val>
                                                <p:strVal val="#ppt_x"/>
                                              </p:val>
                                            </p:tav>
                                          </p:tavLst>
                                        </p:anim>
                                        <p:anim calcmode="lin" valueType="num">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500" fill="hold"/>
                                            <p:tgtEl>
                                              <p:spTgt spid="25"/>
                                            </p:tgtEl>
                                            <p:attrNameLst>
                                              <p:attrName>ppt_x</p:attrName>
                                            </p:attrNameLst>
                                          </p:cBhvr>
                                          <p:tavLst>
                                            <p:tav tm="0">
                                              <p:val>
                                                <p:strVal val="#ppt_x"/>
                                              </p:val>
                                            </p:tav>
                                            <p:tav tm="100000">
                                              <p:val>
                                                <p:strVal val="#ppt_x"/>
                                              </p:val>
                                            </p:tav>
                                          </p:tavLst>
                                        </p:anim>
                                        <p:anim calcmode="lin" valueType="num">
                                          <p:cBhvr additive="base">
                                            <p:cTn id="16" dur="1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500" fill="hold"/>
                                            <p:tgtEl>
                                              <p:spTgt spid="24"/>
                                            </p:tgtEl>
                                            <p:attrNameLst>
                                              <p:attrName>ppt_x</p:attrName>
                                            </p:attrNameLst>
                                          </p:cBhvr>
                                          <p:tavLst>
                                            <p:tav tm="0">
                                              <p:val>
                                                <p:strVal val="#ppt_x"/>
                                              </p:val>
                                            </p:tav>
                                            <p:tav tm="100000">
                                              <p:val>
                                                <p:strVal val="#ppt_x"/>
                                              </p:val>
                                            </p:tav>
                                          </p:tavLst>
                                        </p:anim>
                                        <p:anim calcmode="lin" valueType="num">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500" fill="hold"/>
                                            <p:tgtEl>
                                              <p:spTgt spid="29"/>
                                            </p:tgtEl>
                                            <p:attrNameLst>
                                              <p:attrName>ppt_x</p:attrName>
                                            </p:attrNameLst>
                                          </p:cBhvr>
                                          <p:tavLst>
                                            <p:tav tm="0">
                                              <p:val>
                                                <p:strVal val="#ppt_x"/>
                                              </p:val>
                                            </p:tav>
                                            <p:tav tm="100000">
                                              <p:val>
                                                <p:strVal val="#ppt_x"/>
                                              </p:val>
                                            </p:tav>
                                          </p:tavLst>
                                        </p:anim>
                                        <p:anim calcmode="lin" valueType="num">
                                          <p:cBhvr additive="base">
                                            <p:cTn id="24" dur="1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1500" fill="hold"/>
                                            <p:tgtEl>
                                              <p:spTgt spid="37"/>
                                            </p:tgtEl>
                                            <p:attrNameLst>
                                              <p:attrName>ppt_x</p:attrName>
                                            </p:attrNameLst>
                                          </p:cBhvr>
                                          <p:tavLst>
                                            <p:tav tm="0">
                                              <p:val>
                                                <p:strVal val="#ppt_x"/>
                                              </p:val>
                                            </p:tav>
                                            <p:tav tm="100000">
                                              <p:val>
                                                <p:strVal val="#ppt_x"/>
                                              </p:val>
                                            </p:tav>
                                          </p:tavLst>
                                        </p:anim>
                                        <p:anim calcmode="lin" valueType="num">
                                          <p:cBhvr additive="base">
                                            <p:cTn id="28" dur="1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70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1500" fill="hold"/>
                                            <p:tgtEl>
                                              <p:spTgt spid="33"/>
                                            </p:tgtEl>
                                            <p:attrNameLst>
                                              <p:attrName>ppt_x</p:attrName>
                                            </p:attrNameLst>
                                          </p:cBhvr>
                                          <p:tavLst>
                                            <p:tav tm="0">
                                              <p:val>
                                                <p:strVal val="#ppt_x"/>
                                              </p:val>
                                            </p:tav>
                                            <p:tav tm="100000">
                                              <p:val>
                                                <p:strVal val="#ppt_x"/>
                                              </p:val>
                                            </p:tav>
                                          </p:tavLst>
                                        </p:anim>
                                        <p:anim calcmode="lin" valueType="num">
                                          <p:cBhvr additive="base">
                                            <p:cTn id="32" dur="1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xit" presetSubtype="6" fill="hold" nodeType="withEffect">
                                      <p:stCondLst>
                                        <p:cond delay="500"/>
                                      </p:stCondLst>
                                      <p:childTnLst>
                                        <p:anim calcmode="lin" valueType="num">
                                          <p:cBhvr additive="base">
                                            <p:cTn id="38" dur="500"/>
                                            <p:tgtEl>
                                              <p:spTgt spid="6"/>
                                            </p:tgtEl>
                                            <p:attrNameLst>
                                              <p:attrName>ppt_x</p:attrName>
                                            </p:attrNameLst>
                                          </p:cBhvr>
                                          <p:tavLst>
                                            <p:tav tm="0">
                                              <p:val>
                                                <p:strVal val="ppt_x"/>
                                              </p:val>
                                            </p:tav>
                                            <p:tav tm="100000">
                                              <p:val>
                                                <p:strVal val="1+ppt_w/2"/>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A0E28-D153-F210-E595-2D6E546ABF50}"/>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991E591-6DBF-605D-C6D6-A933E7BCAEA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52" r="3252"/>
          <a:stretch/>
        </p:blipFill>
        <p:spPr>
          <a:xfrm>
            <a:off x="1460413" y="1504289"/>
            <a:ext cx="4533411" cy="6761553"/>
          </a:xfrm>
        </p:spPr>
      </p:pic>
      <p:grpSp>
        <p:nvGrpSpPr>
          <p:cNvPr id="2" name="Group 1">
            <a:extLst>
              <a:ext uri="{FF2B5EF4-FFF2-40B4-BE49-F238E27FC236}">
                <a16:creationId xmlns:a16="http://schemas.microsoft.com/office/drawing/2014/main" id="{58E8FB57-8F3C-AC35-4192-A091F364E803}"/>
              </a:ext>
            </a:extLst>
          </p:cNvPr>
          <p:cNvGrpSpPr/>
          <p:nvPr/>
        </p:nvGrpSpPr>
        <p:grpSpPr>
          <a:xfrm>
            <a:off x="1250274" y="492489"/>
            <a:ext cx="5675530" cy="10619323"/>
            <a:chOff x="2501199" y="983448"/>
            <a:chExt cx="11354016" cy="21244178"/>
          </a:xfrm>
        </p:grpSpPr>
        <p:pic>
          <p:nvPicPr>
            <p:cNvPr id="80" name="Picture 79">
              <a:extLst>
                <a:ext uri="{FF2B5EF4-FFF2-40B4-BE49-F238E27FC236}">
                  <a16:creationId xmlns:a16="http://schemas.microsoft.com/office/drawing/2014/main" id="{E9FC394C-DA8E-5561-0844-04C79B5B3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91940" y="8717516"/>
              <a:ext cx="19897344" cy="4429207"/>
            </a:xfrm>
            <a:prstGeom prst="rect">
              <a:avLst/>
            </a:prstGeom>
          </p:spPr>
        </p:pic>
        <p:grpSp>
          <p:nvGrpSpPr>
            <p:cNvPr id="58" name="Group 57">
              <a:extLst>
                <a:ext uri="{FF2B5EF4-FFF2-40B4-BE49-F238E27FC236}">
                  <a16:creationId xmlns:a16="http://schemas.microsoft.com/office/drawing/2014/main" id="{910B0D22-9060-DDEE-C71D-CD23DF020853}"/>
                </a:ext>
              </a:extLst>
            </p:cNvPr>
            <p:cNvGrpSpPr/>
            <p:nvPr/>
          </p:nvGrpSpPr>
          <p:grpSpPr>
            <a:xfrm>
              <a:off x="2501199" y="2502535"/>
              <a:ext cx="9909962" cy="19725091"/>
              <a:chOff x="10000616" y="2502535"/>
              <a:chExt cx="4379595" cy="8717280"/>
            </a:xfrm>
          </p:grpSpPr>
          <p:sp>
            <p:nvSpPr>
              <p:cNvPr id="42" name="Freeform 16">
                <a:extLst>
                  <a:ext uri="{FF2B5EF4-FFF2-40B4-BE49-F238E27FC236}">
                    <a16:creationId xmlns:a16="http://schemas.microsoft.com/office/drawing/2014/main" id="{20C0175A-1BBA-6D44-F34A-78752920A987}"/>
                  </a:ext>
                </a:extLst>
              </p:cNvPr>
              <p:cNvSpPr>
                <a:spLocks noEditPoints="1"/>
              </p:cNvSpPr>
              <p:nvPr/>
            </p:nvSpPr>
            <p:spPr bwMode="auto">
              <a:xfrm>
                <a:off x="10000616" y="2502535"/>
                <a:ext cx="4379595" cy="8717280"/>
              </a:xfrm>
              <a:custGeom>
                <a:avLst/>
                <a:gdLst>
                  <a:gd name="T0" fmla="*/ 1435 w 1440"/>
                  <a:gd name="T1" fmla="*/ 659 h 2868"/>
                  <a:gd name="T2" fmla="*/ 1429 w 1440"/>
                  <a:gd name="T3" fmla="*/ 659 h 2868"/>
                  <a:gd name="T4" fmla="*/ 1429 w 1440"/>
                  <a:gd name="T5" fmla="*/ 221 h 2868"/>
                  <a:gd name="T6" fmla="*/ 1209 w 1440"/>
                  <a:gd name="T7" fmla="*/ 0 h 2868"/>
                  <a:gd name="T8" fmla="*/ 232 w 1440"/>
                  <a:gd name="T9" fmla="*/ 0 h 2868"/>
                  <a:gd name="T10" fmla="*/ 11 w 1440"/>
                  <a:gd name="T11" fmla="*/ 221 h 2868"/>
                  <a:gd name="T12" fmla="*/ 11 w 1440"/>
                  <a:gd name="T13" fmla="*/ 387 h 2868"/>
                  <a:gd name="T14" fmla="*/ 4 w 1440"/>
                  <a:gd name="T15" fmla="*/ 387 h 2868"/>
                  <a:gd name="T16" fmla="*/ 0 w 1440"/>
                  <a:gd name="T17" fmla="*/ 392 h 2868"/>
                  <a:gd name="T18" fmla="*/ 0 w 1440"/>
                  <a:gd name="T19" fmla="*/ 498 h 2868"/>
                  <a:gd name="T20" fmla="*/ 4 w 1440"/>
                  <a:gd name="T21" fmla="*/ 502 h 2868"/>
                  <a:gd name="T22" fmla="*/ 11 w 1440"/>
                  <a:gd name="T23" fmla="*/ 502 h 2868"/>
                  <a:gd name="T24" fmla="*/ 11 w 1440"/>
                  <a:gd name="T25" fmla="*/ 593 h 2868"/>
                  <a:gd name="T26" fmla="*/ 4 w 1440"/>
                  <a:gd name="T27" fmla="*/ 593 h 2868"/>
                  <a:gd name="T28" fmla="*/ 0 w 1440"/>
                  <a:gd name="T29" fmla="*/ 597 h 2868"/>
                  <a:gd name="T30" fmla="*/ 0 w 1440"/>
                  <a:gd name="T31" fmla="*/ 798 h 2868"/>
                  <a:gd name="T32" fmla="*/ 4 w 1440"/>
                  <a:gd name="T33" fmla="*/ 802 h 2868"/>
                  <a:gd name="T34" fmla="*/ 11 w 1440"/>
                  <a:gd name="T35" fmla="*/ 802 h 2868"/>
                  <a:gd name="T36" fmla="*/ 11 w 1440"/>
                  <a:gd name="T37" fmla="*/ 855 h 2868"/>
                  <a:gd name="T38" fmla="*/ 4 w 1440"/>
                  <a:gd name="T39" fmla="*/ 855 h 2868"/>
                  <a:gd name="T40" fmla="*/ 0 w 1440"/>
                  <a:gd name="T41" fmla="*/ 860 h 2868"/>
                  <a:gd name="T42" fmla="*/ 0 w 1440"/>
                  <a:gd name="T43" fmla="*/ 1061 h 2868"/>
                  <a:gd name="T44" fmla="*/ 4 w 1440"/>
                  <a:gd name="T45" fmla="*/ 1065 h 2868"/>
                  <a:gd name="T46" fmla="*/ 11 w 1440"/>
                  <a:gd name="T47" fmla="*/ 1065 h 2868"/>
                  <a:gd name="T48" fmla="*/ 11 w 1440"/>
                  <a:gd name="T49" fmla="*/ 2647 h 2868"/>
                  <a:gd name="T50" fmla="*/ 232 w 1440"/>
                  <a:gd name="T51" fmla="*/ 2868 h 2868"/>
                  <a:gd name="T52" fmla="*/ 1209 w 1440"/>
                  <a:gd name="T53" fmla="*/ 2868 h 2868"/>
                  <a:gd name="T54" fmla="*/ 1429 w 1440"/>
                  <a:gd name="T55" fmla="*/ 2647 h 2868"/>
                  <a:gd name="T56" fmla="*/ 1429 w 1440"/>
                  <a:gd name="T57" fmla="*/ 1001 h 2868"/>
                  <a:gd name="T58" fmla="*/ 1435 w 1440"/>
                  <a:gd name="T59" fmla="*/ 1001 h 2868"/>
                  <a:gd name="T60" fmla="*/ 1440 w 1440"/>
                  <a:gd name="T61" fmla="*/ 996 h 2868"/>
                  <a:gd name="T62" fmla="*/ 1440 w 1440"/>
                  <a:gd name="T63" fmla="*/ 664 h 2868"/>
                  <a:gd name="T64" fmla="*/ 1435 w 1440"/>
                  <a:gd name="T65" fmla="*/ 659 h 2868"/>
                  <a:gd name="T66" fmla="*/ 1341 w 1440"/>
                  <a:gd name="T67" fmla="*/ 2657 h 2868"/>
                  <a:gd name="T68" fmla="*/ 1220 w 1440"/>
                  <a:gd name="T69" fmla="*/ 2778 h 2868"/>
                  <a:gd name="T70" fmla="*/ 221 w 1440"/>
                  <a:gd name="T71" fmla="*/ 2778 h 2868"/>
                  <a:gd name="T72" fmla="*/ 99 w 1440"/>
                  <a:gd name="T73" fmla="*/ 2657 h 2868"/>
                  <a:gd name="T74" fmla="*/ 99 w 1440"/>
                  <a:gd name="T75" fmla="*/ 211 h 2868"/>
                  <a:gd name="T76" fmla="*/ 221 w 1440"/>
                  <a:gd name="T77" fmla="*/ 89 h 2868"/>
                  <a:gd name="T78" fmla="*/ 354 w 1440"/>
                  <a:gd name="T79" fmla="*/ 89 h 2868"/>
                  <a:gd name="T80" fmla="*/ 354 w 1440"/>
                  <a:gd name="T81" fmla="*/ 89 h 2868"/>
                  <a:gd name="T82" fmla="*/ 355 w 1440"/>
                  <a:gd name="T83" fmla="*/ 89 h 2868"/>
                  <a:gd name="T84" fmla="*/ 369 w 1440"/>
                  <a:gd name="T85" fmla="*/ 103 h 2868"/>
                  <a:gd name="T86" fmla="*/ 369 w 1440"/>
                  <a:gd name="T87" fmla="*/ 103 h 2868"/>
                  <a:gd name="T88" fmla="*/ 369 w 1440"/>
                  <a:gd name="T89" fmla="*/ 104 h 2868"/>
                  <a:gd name="T90" fmla="*/ 369 w 1440"/>
                  <a:gd name="T91" fmla="*/ 109 h 2868"/>
                  <a:gd name="T92" fmla="*/ 448 w 1440"/>
                  <a:gd name="T93" fmla="*/ 189 h 2868"/>
                  <a:gd name="T94" fmla="*/ 992 w 1440"/>
                  <a:gd name="T95" fmla="*/ 189 h 2868"/>
                  <a:gd name="T96" fmla="*/ 1072 w 1440"/>
                  <a:gd name="T97" fmla="*/ 109 h 2868"/>
                  <a:gd name="T98" fmla="*/ 1072 w 1440"/>
                  <a:gd name="T99" fmla="*/ 104 h 2868"/>
                  <a:gd name="T100" fmla="*/ 1072 w 1440"/>
                  <a:gd name="T101" fmla="*/ 103 h 2868"/>
                  <a:gd name="T102" fmla="*/ 1085 w 1440"/>
                  <a:gd name="T103" fmla="*/ 89 h 2868"/>
                  <a:gd name="T104" fmla="*/ 1086 w 1440"/>
                  <a:gd name="T105" fmla="*/ 89 h 2868"/>
                  <a:gd name="T106" fmla="*/ 1086 w 1440"/>
                  <a:gd name="T107" fmla="*/ 89 h 2868"/>
                  <a:gd name="T108" fmla="*/ 1220 w 1440"/>
                  <a:gd name="T109" fmla="*/ 89 h 2868"/>
                  <a:gd name="T110" fmla="*/ 1341 w 1440"/>
                  <a:gd name="T111" fmla="*/ 211 h 2868"/>
                  <a:gd name="T112" fmla="*/ 1341 w 1440"/>
                  <a:gd name="T113" fmla="*/ 2657 h 2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0" h="2868">
                    <a:moveTo>
                      <a:pt x="1435" y="659"/>
                    </a:moveTo>
                    <a:cubicBezTo>
                      <a:pt x="1429" y="659"/>
                      <a:pt x="1429" y="659"/>
                      <a:pt x="1429" y="659"/>
                    </a:cubicBezTo>
                    <a:cubicBezTo>
                      <a:pt x="1429" y="221"/>
                      <a:pt x="1429" y="221"/>
                      <a:pt x="1429" y="221"/>
                    </a:cubicBezTo>
                    <a:cubicBezTo>
                      <a:pt x="1429" y="99"/>
                      <a:pt x="1331" y="0"/>
                      <a:pt x="1209" y="0"/>
                    </a:cubicBezTo>
                    <a:cubicBezTo>
                      <a:pt x="232" y="0"/>
                      <a:pt x="232" y="0"/>
                      <a:pt x="232" y="0"/>
                    </a:cubicBezTo>
                    <a:cubicBezTo>
                      <a:pt x="110" y="0"/>
                      <a:pt x="11" y="99"/>
                      <a:pt x="11" y="221"/>
                    </a:cubicBezTo>
                    <a:cubicBezTo>
                      <a:pt x="11" y="387"/>
                      <a:pt x="11" y="387"/>
                      <a:pt x="11" y="387"/>
                    </a:cubicBezTo>
                    <a:cubicBezTo>
                      <a:pt x="4" y="387"/>
                      <a:pt x="4" y="387"/>
                      <a:pt x="4" y="387"/>
                    </a:cubicBezTo>
                    <a:cubicBezTo>
                      <a:pt x="2" y="387"/>
                      <a:pt x="0" y="389"/>
                      <a:pt x="0" y="392"/>
                    </a:cubicBezTo>
                    <a:cubicBezTo>
                      <a:pt x="0" y="498"/>
                      <a:pt x="0" y="498"/>
                      <a:pt x="0" y="498"/>
                    </a:cubicBezTo>
                    <a:cubicBezTo>
                      <a:pt x="0" y="500"/>
                      <a:pt x="2" y="502"/>
                      <a:pt x="4" y="502"/>
                    </a:cubicBezTo>
                    <a:cubicBezTo>
                      <a:pt x="11" y="502"/>
                      <a:pt x="11" y="502"/>
                      <a:pt x="11" y="502"/>
                    </a:cubicBezTo>
                    <a:cubicBezTo>
                      <a:pt x="11" y="593"/>
                      <a:pt x="11" y="593"/>
                      <a:pt x="11" y="593"/>
                    </a:cubicBezTo>
                    <a:cubicBezTo>
                      <a:pt x="4" y="593"/>
                      <a:pt x="4" y="593"/>
                      <a:pt x="4" y="593"/>
                    </a:cubicBezTo>
                    <a:cubicBezTo>
                      <a:pt x="2" y="593"/>
                      <a:pt x="0" y="595"/>
                      <a:pt x="0" y="597"/>
                    </a:cubicBezTo>
                    <a:cubicBezTo>
                      <a:pt x="0" y="798"/>
                      <a:pt x="0" y="798"/>
                      <a:pt x="0" y="798"/>
                    </a:cubicBezTo>
                    <a:cubicBezTo>
                      <a:pt x="0" y="801"/>
                      <a:pt x="2" y="802"/>
                      <a:pt x="4" y="802"/>
                    </a:cubicBezTo>
                    <a:cubicBezTo>
                      <a:pt x="11" y="802"/>
                      <a:pt x="11" y="802"/>
                      <a:pt x="11" y="802"/>
                    </a:cubicBezTo>
                    <a:cubicBezTo>
                      <a:pt x="11" y="855"/>
                      <a:pt x="11" y="855"/>
                      <a:pt x="11" y="855"/>
                    </a:cubicBezTo>
                    <a:cubicBezTo>
                      <a:pt x="4" y="855"/>
                      <a:pt x="4" y="855"/>
                      <a:pt x="4" y="855"/>
                    </a:cubicBezTo>
                    <a:cubicBezTo>
                      <a:pt x="2" y="855"/>
                      <a:pt x="0" y="857"/>
                      <a:pt x="0" y="860"/>
                    </a:cubicBezTo>
                    <a:cubicBezTo>
                      <a:pt x="0" y="1061"/>
                      <a:pt x="0" y="1061"/>
                      <a:pt x="0" y="1061"/>
                    </a:cubicBezTo>
                    <a:cubicBezTo>
                      <a:pt x="0" y="1063"/>
                      <a:pt x="2" y="1065"/>
                      <a:pt x="4" y="1065"/>
                    </a:cubicBezTo>
                    <a:cubicBezTo>
                      <a:pt x="11" y="1065"/>
                      <a:pt x="11" y="1065"/>
                      <a:pt x="11" y="1065"/>
                    </a:cubicBezTo>
                    <a:cubicBezTo>
                      <a:pt x="11" y="2647"/>
                      <a:pt x="11" y="2647"/>
                      <a:pt x="11" y="2647"/>
                    </a:cubicBezTo>
                    <a:cubicBezTo>
                      <a:pt x="11" y="2769"/>
                      <a:pt x="110" y="2868"/>
                      <a:pt x="232" y="2868"/>
                    </a:cubicBezTo>
                    <a:cubicBezTo>
                      <a:pt x="1209" y="2868"/>
                      <a:pt x="1209" y="2868"/>
                      <a:pt x="1209" y="2868"/>
                    </a:cubicBezTo>
                    <a:cubicBezTo>
                      <a:pt x="1331" y="2868"/>
                      <a:pt x="1429" y="2769"/>
                      <a:pt x="1429" y="2647"/>
                    </a:cubicBezTo>
                    <a:cubicBezTo>
                      <a:pt x="1429" y="1001"/>
                      <a:pt x="1429" y="1001"/>
                      <a:pt x="1429" y="1001"/>
                    </a:cubicBezTo>
                    <a:cubicBezTo>
                      <a:pt x="1435" y="1001"/>
                      <a:pt x="1435" y="1001"/>
                      <a:pt x="1435" y="1001"/>
                    </a:cubicBezTo>
                    <a:cubicBezTo>
                      <a:pt x="1438" y="1001"/>
                      <a:pt x="1440" y="999"/>
                      <a:pt x="1440" y="996"/>
                    </a:cubicBezTo>
                    <a:cubicBezTo>
                      <a:pt x="1440" y="664"/>
                      <a:pt x="1440" y="664"/>
                      <a:pt x="1440" y="664"/>
                    </a:cubicBezTo>
                    <a:cubicBezTo>
                      <a:pt x="1440" y="661"/>
                      <a:pt x="1438" y="659"/>
                      <a:pt x="1435" y="659"/>
                    </a:cubicBezTo>
                    <a:close/>
                    <a:moveTo>
                      <a:pt x="1341" y="2657"/>
                    </a:moveTo>
                    <a:cubicBezTo>
                      <a:pt x="1341" y="2724"/>
                      <a:pt x="1287" y="2778"/>
                      <a:pt x="1220" y="2778"/>
                    </a:cubicBezTo>
                    <a:cubicBezTo>
                      <a:pt x="221" y="2778"/>
                      <a:pt x="221" y="2778"/>
                      <a:pt x="221" y="2778"/>
                    </a:cubicBezTo>
                    <a:cubicBezTo>
                      <a:pt x="154" y="2778"/>
                      <a:pt x="99" y="2724"/>
                      <a:pt x="99" y="2657"/>
                    </a:cubicBezTo>
                    <a:cubicBezTo>
                      <a:pt x="99" y="211"/>
                      <a:pt x="99" y="211"/>
                      <a:pt x="99" y="211"/>
                    </a:cubicBezTo>
                    <a:cubicBezTo>
                      <a:pt x="99" y="144"/>
                      <a:pt x="154" y="89"/>
                      <a:pt x="221" y="89"/>
                    </a:cubicBezTo>
                    <a:cubicBezTo>
                      <a:pt x="354" y="89"/>
                      <a:pt x="354" y="89"/>
                      <a:pt x="354" y="89"/>
                    </a:cubicBezTo>
                    <a:cubicBezTo>
                      <a:pt x="354" y="89"/>
                      <a:pt x="354" y="89"/>
                      <a:pt x="354" y="89"/>
                    </a:cubicBezTo>
                    <a:cubicBezTo>
                      <a:pt x="355" y="89"/>
                      <a:pt x="355" y="89"/>
                      <a:pt x="355" y="89"/>
                    </a:cubicBezTo>
                    <a:cubicBezTo>
                      <a:pt x="363" y="89"/>
                      <a:pt x="369" y="95"/>
                      <a:pt x="369" y="103"/>
                    </a:cubicBezTo>
                    <a:cubicBezTo>
                      <a:pt x="369" y="103"/>
                      <a:pt x="369" y="103"/>
                      <a:pt x="369" y="103"/>
                    </a:cubicBezTo>
                    <a:cubicBezTo>
                      <a:pt x="369" y="104"/>
                      <a:pt x="369" y="104"/>
                      <a:pt x="369" y="104"/>
                    </a:cubicBezTo>
                    <a:cubicBezTo>
                      <a:pt x="369" y="109"/>
                      <a:pt x="369" y="109"/>
                      <a:pt x="369" y="109"/>
                    </a:cubicBezTo>
                    <a:cubicBezTo>
                      <a:pt x="369" y="153"/>
                      <a:pt x="404" y="189"/>
                      <a:pt x="448" y="189"/>
                    </a:cubicBezTo>
                    <a:cubicBezTo>
                      <a:pt x="992" y="189"/>
                      <a:pt x="992" y="189"/>
                      <a:pt x="992" y="189"/>
                    </a:cubicBezTo>
                    <a:cubicBezTo>
                      <a:pt x="1036" y="189"/>
                      <a:pt x="1072" y="153"/>
                      <a:pt x="1072" y="109"/>
                    </a:cubicBezTo>
                    <a:cubicBezTo>
                      <a:pt x="1072" y="104"/>
                      <a:pt x="1072" y="104"/>
                      <a:pt x="1072" y="104"/>
                    </a:cubicBezTo>
                    <a:cubicBezTo>
                      <a:pt x="1072" y="103"/>
                      <a:pt x="1072" y="103"/>
                      <a:pt x="1072" y="103"/>
                    </a:cubicBezTo>
                    <a:cubicBezTo>
                      <a:pt x="1072" y="95"/>
                      <a:pt x="1078" y="89"/>
                      <a:pt x="1085" y="89"/>
                    </a:cubicBezTo>
                    <a:cubicBezTo>
                      <a:pt x="1085" y="89"/>
                      <a:pt x="1086" y="89"/>
                      <a:pt x="1086" y="89"/>
                    </a:cubicBezTo>
                    <a:cubicBezTo>
                      <a:pt x="1086" y="89"/>
                      <a:pt x="1086" y="89"/>
                      <a:pt x="1086" y="89"/>
                    </a:cubicBezTo>
                    <a:cubicBezTo>
                      <a:pt x="1220" y="89"/>
                      <a:pt x="1220" y="89"/>
                      <a:pt x="1220" y="89"/>
                    </a:cubicBezTo>
                    <a:cubicBezTo>
                      <a:pt x="1287" y="89"/>
                      <a:pt x="1341" y="144"/>
                      <a:pt x="1341" y="211"/>
                    </a:cubicBezTo>
                    <a:lnTo>
                      <a:pt x="1341" y="2657"/>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3" name="Freeform 17">
                <a:extLst>
                  <a:ext uri="{FF2B5EF4-FFF2-40B4-BE49-F238E27FC236}">
                    <a16:creationId xmlns:a16="http://schemas.microsoft.com/office/drawing/2014/main" id="{236DE72F-F766-FD74-2B4E-CAEE98E723AE}"/>
                  </a:ext>
                </a:extLst>
              </p:cNvPr>
              <p:cNvSpPr>
                <a:spLocks noEditPoints="1"/>
              </p:cNvSpPr>
              <p:nvPr/>
            </p:nvSpPr>
            <p:spPr bwMode="auto">
              <a:xfrm>
                <a:off x="10107138" y="2575878"/>
                <a:ext cx="4166553" cy="8567103"/>
              </a:xfrm>
              <a:custGeom>
                <a:avLst/>
                <a:gdLst>
                  <a:gd name="T0" fmla="*/ 1171 w 1370"/>
                  <a:gd name="T1" fmla="*/ 0 h 2819"/>
                  <a:gd name="T2" fmla="*/ 199 w 1370"/>
                  <a:gd name="T3" fmla="*/ 0 h 2819"/>
                  <a:gd name="T4" fmla="*/ 0 w 1370"/>
                  <a:gd name="T5" fmla="*/ 199 h 2819"/>
                  <a:gd name="T6" fmla="*/ 0 w 1370"/>
                  <a:gd name="T7" fmla="*/ 2621 h 2819"/>
                  <a:gd name="T8" fmla="*/ 199 w 1370"/>
                  <a:gd name="T9" fmla="*/ 2819 h 2819"/>
                  <a:gd name="T10" fmla="*/ 1171 w 1370"/>
                  <a:gd name="T11" fmla="*/ 2819 h 2819"/>
                  <a:gd name="T12" fmla="*/ 1370 w 1370"/>
                  <a:gd name="T13" fmla="*/ 2621 h 2819"/>
                  <a:gd name="T14" fmla="*/ 1370 w 1370"/>
                  <a:gd name="T15" fmla="*/ 199 h 2819"/>
                  <a:gd name="T16" fmla="*/ 1171 w 1370"/>
                  <a:gd name="T17" fmla="*/ 0 h 2819"/>
                  <a:gd name="T18" fmla="*/ 1306 w 1370"/>
                  <a:gd name="T19" fmla="*/ 2633 h 2819"/>
                  <a:gd name="T20" fmla="*/ 1185 w 1370"/>
                  <a:gd name="T21" fmla="*/ 2754 h 2819"/>
                  <a:gd name="T22" fmla="*/ 186 w 1370"/>
                  <a:gd name="T23" fmla="*/ 2754 h 2819"/>
                  <a:gd name="T24" fmla="*/ 64 w 1370"/>
                  <a:gd name="T25" fmla="*/ 2633 h 2819"/>
                  <a:gd name="T26" fmla="*/ 64 w 1370"/>
                  <a:gd name="T27" fmla="*/ 187 h 2819"/>
                  <a:gd name="T28" fmla="*/ 186 w 1370"/>
                  <a:gd name="T29" fmla="*/ 65 h 2819"/>
                  <a:gd name="T30" fmla="*/ 319 w 1370"/>
                  <a:gd name="T31" fmla="*/ 65 h 2819"/>
                  <a:gd name="T32" fmla="*/ 319 w 1370"/>
                  <a:gd name="T33" fmla="*/ 65 h 2819"/>
                  <a:gd name="T34" fmla="*/ 320 w 1370"/>
                  <a:gd name="T35" fmla="*/ 65 h 2819"/>
                  <a:gd name="T36" fmla="*/ 334 w 1370"/>
                  <a:gd name="T37" fmla="*/ 79 h 2819"/>
                  <a:gd name="T38" fmla="*/ 334 w 1370"/>
                  <a:gd name="T39" fmla="*/ 79 h 2819"/>
                  <a:gd name="T40" fmla="*/ 334 w 1370"/>
                  <a:gd name="T41" fmla="*/ 80 h 2819"/>
                  <a:gd name="T42" fmla="*/ 334 w 1370"/>
                  <a:gd name="T43" fmla="*/ 85 h 2819"/>
                  <a:gd name="T44" fmla="*/ 413 w 1370"/>
                  <a:gd name="T45" fmla="*/ 165 h 2819"/>
                  <a:gd name="T46" fmla="*/ 957 w 1370"/>
                  <a:gd name="T47" fmla="*/ 165 h 2819"/>
                  <a:gd name="T48" fmla="*/ 1037 w 1370"/>
                  <a:gd name="T49" fmla="*/ 85 h 2819"/>
                  <a:gd name="T50" fmla="*/ 1037 w 1370"/>
                  <a:gd name="T51" fmla="*/ 80 h 2819"/>
                  <a:gd name="T52" fmla="*/ 1037 w 1370"/>
                  <a:gd name="T53" fmla="*/ 79 h 2819"/>
                  <a:gd name="T54" fmla="*/ 1050 w 1370"/>
                  <a:gd name="T55" fmla="*/ 65 h 2819"/>
                  <a:gd name="T56" fmla="*/ 1051 w 1370"/>
                  <a:gd name="T57" fmla="*/ 65 h 2819"/>
                  <a:gd name="T58" fmla="*/ 1051 w 1370"/>
                  <a:gd name="T59" fmla="*/ 65 h 2819"/>
                  <a:gd name="T60" fmla="*/ 1185 w 1370"/>
                  <a:gd name="T61" fmla="*/ 65 h 2819"/>
                  <a:gd name="T62" fmla="*/ 1306 w 1370"/>
                  <a:gd name="T63" fmla="*/ 187 h 2819"/>
                  <a:gd name="T64" fmla="*/ 1306 w 1370"/>
                  <a:gd name="T65" fmla="*/ 2633 h 2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0" h="2819">
                    <a:moveTo>
                      <a:pt x="1171" y="0"/>
                    </a:moveTo>
                    <a:cubicBezTo>
                      <a:pt x="199" y="0"/>
                      <a:pt x="199" y="0"/>
                      <a:pt x="199" y="0"/>
                    </a:cubicBezTo>
                    <a:cubicBezTo>
                      <a:pt x="89" y="0"/>
                      <a:pt x="0" y="89"/>
                      <a:pt x="0" y="199"/>
                    </a:cubicBezTo>
                    <a:cubicBezTo>
                      <a:pt x="0" y="2621"/>
                      <a:pt x="0" y="2621"/>
                      <a:pt x="0" y="2621"/>
                    </a:cubicBezTo>
                    <a:cubicBezTo>
                      <a:pt x="0" y="2730"/>
                      <a:pt x="89" y="2819"/>
                      <a:pt x="199" y="2819"/>
                    </a:cubicBezTo>
                    <a:cubicBezTo>
                      <a:pt x="1171" y="2819"/>
                      <a:pt x="1171" y="2819"/>
                      <a:pt x="1171" y="2819"/>
                    </a:cubicBezTo>
                    <a:cubicBezTo>
                      <a:pt x="1281" y="2819"/>
                      <a:pt x="1370" y="2730"/>
                      <a:pt x="1370" y="2621"/>
                    </a:cubicBezTo>
                    <a:cubicBezTo>
                      <a:pt x="1370" y="199"/>
                      <a:pt x="1370" y="199"/>
                      <a:pt x="1370" y="199"/>
                    </a:cubicBezTo>
                    <a:cubicBezTo>
                      <a:pt x="1370" y="89"/>
                      <a:pt x="1281" y="0"/>
                      <a:pt x="1171" y="0"/>
                    </a:cubicBezTo>
                    <a:close/>
                    <a:moveTo>
                      <a:pt x="1306" y="2633"/>
                    </a:moveTo>
                    <a:cubicBezTo>
                      <a:pt x="1306" y="2700"/>
                      <a:pt x="1252" y="2754"/>
                      <a:pt x="1185" y="2754"/>
                    </a:cubicBezTo>
                    <a:cubicBezTo>
                      <a:pt x="186" y="2754"/>
                      <a:pt x="186" y="2754"/>
                      <a:pt x="186" y="2754"/>
                    </a:cubicBezTo>
                    <a:cubicBezTo>
                      <a:pt x="119" y="2754"/>
                      <a:pt x="64" y="2700"/>
                      <a:pt x="64" y="2633"/>
                    </a:cubicBezTo>
                    <a:cubicBezTo>
                      <a:pt x="64" y="187"/>
                      <a:pt x="64" y="187"/>
                      <a:pt x="64" y="187"/>
                    </a:cubicBezTo>
                    <a:cubicBezTo>
                      <a:pt x="64" y="120"/>
                      <a:pt x="119" y="65"/>
                      <a:pt x="186" y="65"/>
                    </a:cubicBezTo>
                    <a:cubicBezTo>
                      <a:pt x="319" y="65"/>
                      <a:pt x="319" y="65"/>
                      <a:pt x="319" y="65"/>
                    </a:cubicBezTo>
                    <a:cubicBezTo>
                      <a:pt x="319" y="65"/>
                      <a:pt x="319" y="65"/>
                      <a:pt x="319" y="65"/>
                    </a:cubicBezTo>
                    <a:cubicBezTo>
                      <a:pt x="320" y="65"/>
                      <a:pt x="320" y="65"/>
                      <a:pt x="320" y="65"/>
                    </a:cubicBezTo>
                    <a:cubicBezTo>
                      <a:pt x="328" y="65"/>
                      <a:pt x="334" y="71"/>
                      <a:pt x="334" y="79"/>
                    </a:cubicBezTo>
                    <a:cubicBezTo>
                      <a:pt x="334" y="79"/>
                      <a:pt x="334" y="79"/>
                      <a:pt x="334" y="79"/>
                    </a:cubicBezTo>
                    <a:cubicBezTo>
                      <a:pt x="334" y="80"/>
                      <a:pt x="334" y="80"/>
                      <a:pt x="334" y="80"/>
                    </a:cubicBezTo>
                    <a:cubicBezTo>
                      <a:pt x="334" y="85"/>
                      <a:pt x="334" y="85"/>
                      <a:pt x="334" y="85"/>
                    </a:cubicBezTo>
                    <a:cubicBezTo>
                      <a:pt x="334" y="129"/>
                      <a:pt x="369" y="165"/>
                      <a:pt x="413" y="165"/>
                    </a:cubicBezTo>
                    <a:cubicBezTo>
                      <a:pt x="957" y="165"/>
                      <a:pt x="957" y="165"/>
                      <a:pt x="957" y="165"/>
                    </a:cubicBezTo>
                    <a:cubicBezTo>
                      <a:pt x="1001" y="165"/>
                      <a:pt x="1037" y="129"/>
                      <a:pt x="1037" y="85"/>
                    </a:cubicBezTo>
                    <a:cubicBezTo>
                      <a:pt x="1037" y="80"/>
                      <a:pt x="1037" y="80"/>
                      <a:pt x="1037" y="80"/>
                    </a:cubicBezTo>
                    <a:cubicBezTo>
                      <a:pt x="1037" y="79"/>
                      <a:pt x="1037" y="79"/>
                      <a:pt x="1037" y="79"/>
                    </a:cubicBezTo>
                    <a:cubicBezTo>
                      <a:pt x="1037" y="71"/>
                      <a:pt x="1043" y="65"/>
                      <a:pt x="1050" y="65"/>
                    </a:cubicBezTo>
                    <a:cubicBezTo>
                      <a:pt x="1050" y="65"/>
                      <a:pt x="1051" y="65"/>
                      <a:pt x="1051" y="65"/>
                    </a:cubicBezTo>
                    <a:cubicBezTo>
                      <a:pt x="1051" y="65"/>
                      <a:pt x="1051" y="65"/>
                      <a:pt x="1051" y="65"/>
                    </a:cubicBezTo>
                    <a:cubicBezTo>
                      <a:pt x="1185" y="65"/>
                      <a:pt x="1185" y="65"/>
                      <a:pt x="1185" y="65"/>
                    </a:cubicBezTo>
                    <a:cubicBezTo>
                      <a:pt x="1252" y="65"/>
                      <a:pt x="1306" y="120"/>
                      <a:pt x="1306" y="187"/>
                    </a:cubicBezTo>
                    <a:lnTo>
                      <a:pt x="1306" y="263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4" name="Freeform 18">
                <a:extLst>
                  <a:ext uri="{FF2B5EF4-FFF2-40B4-BE49-F238E27FC236}">
                    <a16:creationId xmlns:a16="http://schemas.microsoft.com/office/drawing/2014/main" id="{0C91DB7D-C10C-5344-BDA5-F595CB212D01}"/>
                  </a:ext>
                </a:extLst>
              </p:cNvPr>
              <p:cNvSpPr>
                <a:spLocks noEditPoints="1"/>
              </p:cNvSpPr>
              <p:nvPr/>
            </p:nvSpPr>
            <p:spPr bwMode="auto">
              <a:xfrm>
                <a:off x="11706703" y="2797652"/>
                <a:ext cx="1040765" cy="132715"/>
              </a:xfrm>
              <a:custGeom>
                <a:avLst/>
                <a:gdLst>
                  <a:gd name="T0" fmla="*/ 13 w 342"/>
                  <a:gd name="T1" fmla="*/ 9 h 44"/>
                  <a:gd name="T2" fmla="*/ 0 w 342"/>
                  <a:gd name="T3" fmla="*/ 22 h 44"/>
                  <a:gd name="T4" fmla="*/ 13 w 342"/>
                  <a:gd name="T5" fmla="*/ 35 h 44"/>
                  <a:gd name="T6" fmla="*/ 26 w 342"/>
                  <a:gd name="T7" fmla="*/ 22 h 44"/>
                  <a:gd name="T8" fmla="*/ 13 w 342"/>
                  <a:gd name="T9" fmla="*/ 9 h 44"/>
                  <a:gd name="T10" fmla="*/ 234 w 342"/>
                  <a:gd name="T11" fmla="*/ 13 h 44"/>
                  <a:gd name="T12" fmla="*/ 86 w 342"/>
                  <a:gd name="T13" fmla="*/ 13 h 44"/>
                  <a:gd name="T14" fmla="*/ 77 w 342"/>
                  <a:gd name="T15" fmla="*/ 22 h 44"/>
                  <a:gd name="T16" fmla="*/ 86 w 342"/>
                  <a:gd name="T17" fmla="*/ 31 h 44"/>
                  <a:gd name="T18" fmla="*/ 234 w 342"/>
                  <a:gd name="T19" fmla="*/ 31 h 44"/>
                  <a:gd name="T20" fmla="*/ 243 w 342"/>
                  <a:gd name="T21" fmla="*/ 22 h 44"/>
                  <a:gd name="T22" fmla="*/ 234 w 342"/>
                  <a:gd name="T23" fmla="*/ 13 h 44"/>
                  <a:gd name="T24" fmla="*/ 320 w 342"/>
                  <a:gd name="T25" fmla="*/ 0 h 44"/>
                  <a:gd name="T26" fmla="*/ 298 w 342"/>
                  <a:gd name="T27" fmla="*/ 22 h 44"/>
                  <a:gd name="T28" fmla="*/ 320 w 342"/>
                  <a:gd name="T29" fmla="*/ 44 h 44"/>
                  <a:gd name="T30" fmla="*/ 342 w 342"/>
                  <a:gd name="T31" fmla="*/ 22 h 44"/>
                  <a:gd name="T32" fmla="*/ 320 w 342"/>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44">
                    <a:moveTo>
                      <a:pt x="13" y="9"/>
                    </a:moveTo>
                    <a:cubicBezTo>
                      <a:pt x="6" y="9"/>
                      <a:pt x="0" y="15"/>
                      <a:pt x="0" y="22"/>
                    </a:cubicBezTo>
                    <a:cubicBezTo>
                      <a:pt x="0" y="30"/>
                      <a:pt x="6" y="35"/>
                      <a:pt x="13" y="35"/>
                    </a:cubicBezTo>
                    <a:cubicBezTo>
                      <a:pt x="20" y="35"/>
                      <a:pt x="26" y="30"/>
                      <a:pt x="26" y="22"/>
                    </a:cubicBezTo>
                    <a:cubicBezTo>
                      <a:pt x="26" y="15"/>
                      <a:pt x="20" y="9"/>
                      <a:pt x="13" y="9"/>
                    </a:cubicBezTo>
                    <a:close/>
                    <a:moveTo>
                      <a:pt x="234" y="13"/>
                    </a:moveTo>
                    <a:cubicBezTo>
                      <a:pt x="86" y="13"/>
                      <a:pt x="86" y="13"/>
                      <a:pt x="86" y="13"/>
                    </a:cubicBezTo>
                    <a:cubicBezTo>
                      <a:pt x="81" y="13"/>
                      <a:pt x="77" y="17"/>
                      <a:pt x="77" y="22"/>
                    </a:cubicBezTo>
                    <a:cubicBezTo>
                      <a:pt x="77" y="27"/>
                      <a:pt x="81" y="31"/>
                      <a:pt x="86" y="31"/>
                    </a:cubicBezTo>
                    <a:cubicBezTo>
                      <a:pt x="234" y="31"/>
                      <a:pt x="234" y="31"/>
                      <a:pt x="234" y="31"/>
                    </a:cubicBezTo>
                    <a:cubicBezTo>
                      <a:pt x="239" y="31"/>
                      <a:pt x="243" y="27"/>
                      <a:pt x="243" y="22"/>
                    </a:cubicBezTo>
                    <a:cubicBezTo>
                      <a:pt x="243" y="17"/>
                      <a:pt x="239" y="13"/>
                      <a:pt x="234" y="13"/>
                    </a:cubicBezTo>
                    <a:close/>
                    <a:moveTo>
                      <a:pt x="320" y="0"/>
                    </a:moveTo>
                    <a:cubicBezTo>
                      <a:pt x="308" y="0"/>
                      <a:pt x="298" y="10"/>
                      <a:pt x="298" y="22"/>
                    </a:cubicBezTo>
                    <a:cubicBezTo>
                      <a:pt x="298" y="34"/>
                      <a:pt x="308" y="44"/>
                      <a:pt x="320" y="44"/>
                    </a:cubicBezTo>
                    <a:cubicBezTo>
                      <a:pt x="332" y="44"/>
                      <a:pt x="342" y="34"/>
                      <a:pt x="342" y="22"/>
                    </a:cubicBezTo>
                    <a:cubicBezTo>
                      <a:pt x="342" y="10"/>
                      <a:pt x="332" y="0"/>
                      <a:pt x="320" y="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5" name="Rectangle 19">
                <a:extLst>
                  <a:ext uri="{FF2B5EF4-FFF2-40B4-BE49-F238E27FC236}">
                    <a16:creationId xmlns:a16="http://schemas.microsoft.com/office/drawing/2014/main" id="{3EE1AB0B-16CC-C9B8-A911-98CD19D555C2}"/>
                  </a:ext>
                </a:extLst>
              </p:cNvPr>
              <p:cNvSpPr>
                <a:spLocks noChangeArrowheads="1"/>
              </p:cNvSpPr>
              <p:nvPr/>
            </p:nvSpPr>
            <p:spPr bwMode="auto">
              <a:xfrm>
                <a:off x="10033795" y="3340735"/>
                <a:ext cx="73343" cy="68104"/>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6" name="Rectangle 20">
                <a:extLst>
                  <a:ext uri="{FF2B5EF4-FFF2-40B4-BE49-F238E27FC236}">
                    <a16:creationId xmlns:a16="http://schemas.microsoft.com/office/drawing/2014/main" id="{E831E270-A753-1DAD-418D-2456C5308E3C}"/>
                  </a:ext>
                </a:extLst>
              </p:cNvPr>
              <p:cNvSpPr>
                <a:spLocks noChangeArrowheads="1"/>
              </p:cNvSpPr>
              <p:nvPr/>
            </p:nvSpPr>
            <p:spPr bwMode="auto">
              <a:xfrm>
                <a:off x="14273690" y="3340735"/>
                <a:ext cx="73343" cy="68104"/>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7" name="Rectangle 21">
                <a:extLst>
                  <a:ext uri="{FF2B5EF4-FFF2-40B4-BE49-F238E27FC236}">
                    <a16:creationId xmlns:a16="http://schemas.microsoft.com/office/drawing/2014/main" id="{0DA00068-F548-CCA5-25C8-159395F6CFD3}"/>
                  </a:ext>
                </a:extLst>
              </p:cNvPr>
              <p:cNvSpPr>
                <a:spLocks noChangeArrowheads="1"/>
              </p:cNvSpPr>
              <p:nvPr/>
            </p:nvSpPr>
            <p:spPr bwMode="auto">
              <a:xfrm>
                <a:off x="10033795" y="10320497"/>
                <a:ext cx="73343" cy="66358"/>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8" name="Rectangle 22">
                <a:extLst>
                  <a:ext uri="{FF2B5EF4-FFF2-40B4-BE49-F238E27FC236}">
                    <a16:creationId xmlns:a16="http://schemas.microsoft.com/office/drawing/2014/main" id="{560C90B0-2512-9461-E11A-991937319336}"/>
                  </a:ext>
                </a:extLst>
              </p:cNvPr>
              <p:cNvSpPr>
                <a:spLocks noChangeArrowheads="1"/>
              </p:cNvSpPr>
              <p:nvPr/>
            </p:nvSpPr>
            <p:spPr bwMode="auto">
              <a:xfrm>
                <a:off x="14273690" y="10320497"/>
                <a:ext cx="73343" cy="66358"/>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grpSp>
      </p:grpSp>
      <p:cxnSp>
        <p:nvCxnSpPr>
          <p:cNvPr id="24" name="Straight Connector 23">
            <a:extLst>
              <a:ext uri="{FF2B5EF4-FFF2-40B4-BE49-F238E27FC236}">
                <a16:creationId xmlns:a16="http://schemas.microsoft.com/office/drawing/2014/main" id="{A3E5FB33-04AA-F99F-CC59-F54891A74EA9}"/>
              </a:ext>
            </a:extLst>
          </p:cNvPr>
          <p:cNvCxnSpPr/>
          <p:nvPr/>
        </p:nvCxnSpPr>
        <p:spPr>
          <a:xfrm flipH="1">
            <a:off x="8565240" y="4284667"/>
            <a:ext cx="1701583" cy="0"/>
          </a:xfrm>
          <a:prstGeom prst="line">
            <a:avLst/>
          </a:prstGeom>
          <a:ln>
            <a:solidFill>
              <a:schemeClr val="accent1">
                <a:lumMod val="50000"/>
              </a:schemeClr>
            </a:solidFill>
          </a:ln>
          <a:effectLst>
            <a:outerShdw dist="12700" dir="5400000" algn="t" rotWithShape="0">
              <a:schemeClr val="accent1">
                <a:lumMod val="40000"/>
                <a:lumOff val="60000"/>
              </a:schemeClr>
            </a:outerShd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B47B659-6359-74B1-61B8-679CDE87C5E6}"/>
              </a:ext>
            </a:extLst>
          </p:cNvPr>
          <p:cNvSpPr txBox="1"/>
          <p:nvPr/>
        </p:nvSpPr>
        <p:spPr>
          <a:xfrm>
            <a:off x="7292190" y="1824499"/>
            <a:ext cx="4187111" cy="2274084"/>
          </a:xfrm>
          <a:prstGeom prst="rect">
            <a:avLst/>
          </a:prstGeom>
          <a:noFill/>
        </p:spPr>
        <p:txBody>
          <a:bodyPr wrap="square" rtlCol="0">
            <a:spAutoFit/>
          </a:bodyPr>
          <a:lstStyle/>
          <a:p>
            <a:pPr algn="ctr">
              <a:lnSpc>
                <a:spcPct val="150000"/>
              </a:lnSpc>
            </a:pPr>
            <a:r>
              <a:rPr lang="en-US" sz="1200" b="1">
                <a:solidFill>
                  <a:srgbClr val="FFFFFF"/>
                </a:solidFill>
                <a:latin typeface="Cambria" panose="02040503050406030204" pitchFamily="18" charset="0"/>
                <a:ea typeface="Cambria" panose="02040503050406030204" pitchFamily="18" charset="0"/>
              </a:rPr>
              <a:t>FINANCIAL EDUCATION</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FINANCIAL PLANNING &amp; WEALTH MANAGEMENT</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MEMORY ENHANCEMENT</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PUBLIC SPEAKING </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SPOKEN ENGLISH</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PERSONALITY DEVELOPMENT</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DIGITAL MARKETING</a:t>
            </a:r>
          </a:p>
        </p:txBody>
      </p:sp>
      <p:grpSp>
        <p:nvGrpSpPr>
          <p:cNvPr id="26" name="Group 25">
            <a:extLst>
              <a:ext uri="{FF2B5EF4-FFF2-40B4-BE49-F238E27FC236}">
                <a16:creationId xmlns:a16="http://schemas.microsoft.com/office/drawing/2014/main" id="{72F30E63-46C0-7F33-A59D-9E6666C395B5}"/>
              </a:ext>
            </a:extLst>
          </p:cNvPr>
          <p:cNvGrpSpPr/>
          <p:nvPr/>
        </p:nvGrpSpPr>
        <p:grpSpPr>
          <a:xfrm>
            <a:off x="6083478" y="1017944"/>
            <a:ext cx="6604541" cy="707886"/>
            <a:chOff x="17547242" y="1464703"/>
            <a:chExt cx="2241755" cy="1416140"/>
          </a:xfrm>
        </p:grpSpPr>
        <p:sp>
          <p:nvSpPr>
            <p:cNvPr id="27" name="Rectangle 26">
              <a:extLst>
                <a:ext uri="{FF2B5EF4-FFF2-40B4-BE49-F238E27FC236}">
                  <a16:creationId xmlns:a16="http://schemas.microsoft.com/office/drawing/2014/main" id="{D0D1C272-000F-D325-3096-1C1874C99A09}"/>
                </a:ext>
              </a:extLst>
            </p:cNvPr>
            <p:cNvSpPr/>
            <p:nvPr/>
          </p:nvSpPr>
          <p:spPr>
            <a:xfrm>
              <a:off x="18176913" y="1814386"/>
              <a:ext cx="982413" cy="982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FFFFFF"/>
                </a:solidFill>
              </a:endParaRPr>
            </a:p>
          </p:txBody>
        </p:sp>
        <p:sp>
          <p:nvSpPr>
            <p:cNvPr id="28" name="TextBox 27">
              <a:extLst>
                <a:ext uri="{FF2B5EF4-FFF2-40B4-BE49-F238E27FC236}">
                  <a16:creationId xmlns:a16="http://schemas.microsoft.com/office/drawing/2014/main" id="{FE98B0D6-A3F6-95F9-4CE7-C51675D4209B}"/>
                </a:ext>
              </a:extLst>
            </p:cNvPr>
            <p:cNvSpPr txBox="1"/>
            <p:nvPr/>
          </p:nvSpPr>
          <p:spPr>
            <a:xfrm>
              <a:off x="17547242" y="1464703"/>
              <a:ext cx="2241755" cy="1416140"/>
            </a:xfrm>
            <a:prstGeom prst="rect">
              <a:avLst/>
            </a:prstGeom>
            <a:noFill/>
          </p:spPr>
          <p:txBody>
            <a:bodyPr wrap="square" rtlCol="0" anchor="ctr">
              <a:spAutoFit/>
            </a:bodyPr>
            <a:lstStyle/>
            <a:p>
              <a:pPr algn="ctr"/>
              <a:r>
                <a:rPr lang="en-US" sz="4000">
                  <a:solidFill>
                    <a:srgbClr val="0C2371"/>
                  </a:solidFill>
                  <a:latin typeface="Cream Opera Western" pitchFamily="2" charset="0"/>
                  <a:ea typeface="Open Sans" panose="020B0606030504020204" pitchFamily="34" charset="0"/>
                  <a:cs typeface="Open Sans" panose="020B0606030504020204" pitchFamily="34" charset="0"/>
                </a:rPr>
                <a:t>Skill up</a:t>
              </a:r>
            </a:p>
          </p:txBody>
        </p:sp>
      </p:grpSp>
      <p:sp>
        <p:nvSpPr>
          <p:cNvPr id="29" name="TextBox 28">
            <a:extLst>
              <a:ext uri="{FF2B5EF4-FFF2-40B4-BE49-F238E27FC236}">
                <a16:creationId xmlns:a16="http://schemas.microsoft.com/office/drawing/2014/main" id="{85B9123A-4AD4-D655-402D-7EAD63E46269}"/>
              </a:ext>
            </a:extLst>
          </p:cNvPr>
          <p:cNvSpPr txBox="1"/>
          <p:nvPr/>
        </p:nvSpPr>
        <p:spPr>
          <a:xfrm>
            <a:off x="8337931" y="4369801"/>
            <a:ext cx="2283158" cy="838948"/>
          </a:xfrm>
          <a:prstGeom prst="rect">
            <a:avLst/>
          </a:prstGeom>
          <a:noFill/>
        </p:spPr>
        <p:txBody>
          <a:bodyPr wrap="square" rtlCol="0">
            <a:spAutoFit/>
          </a:bodyPr>
          <a:lstStyle/>
          <a:p>
            <a:pPr algn="ctr">
              <a:lnSpc>
                <a:spcPct val="150000"/>
              </a:lnSpc>
            </a:pPr>
            <a:r>
              <a:rPr lang="en-US">
                <a:solidFill>
                  <a:schemeClr val="bg1"/>
                </a:solidFill>
              </a:rPr>
              <a:t>₹ </a:t>
            </a:r>
            <a:r>
              <a:rPr lang="en-US" sz="1600" b="1">
                <a:solidFill>
                  <a:srgbClr val="FFFFFF"/>
                </a:solidFill>
                <a:latin typeface="+mj-lt"/>
              </a:rPr>
              <a:t>16,500 + 18%GST</a:t>
            </a:r>
          </a:p>
          <a:p>
            <a:pPr algn="ctr">
              <a:lnSpc>
                <a:spcPct val="150000"/>
              </a:lnSpc>
            </a:pPr>
            <a:r>
              <a:rPr lang="en-US" sz="1600">
                <a:solidFill>
                  <a:schemeClr val="bg1"/>
                </a:solidFill>
              </a:rPr>
              <a:t>₹ </a:t>
            </a:r>
            <a:r>
              <a:rPr lang="en-US" sz="1600" b="1">
                <a:solidFill>
                  <a:srgbClr val="FFFFFF"/>
                </a:solidFill>
                <a:latin typeface="+mj-lt"/>
              </a:rPr>
              <a:t>19,470/-</a:t>
            </a:r>
            <a:endParaRPr lang="en-US" sz="1200">
              <a:solidFill>
                <a:srgbClr val="FFFFFF"/>
              </a:solidFill>
            </a:endParaRPr>
          </a:p>
        </p:txBody>
      </p:sp>
      <p:sp>
        <p:nvSpPr>
          <p:cNvPr id="33" name="TextBox 32">
            <a:extLst>
              <a:ext uri="{FF2B5EF4-FFF2-40B4-BE49-F238E27FC236}">
                <a16:creationId xmlns:a16="http://schemas.microsoft.com/office/drawing/2014/main" id="{69B4BEB4-69E3-BAE4-E424-7E855BF6B826}"/>
              </a:ext>
            </a:extLst>
          </p:cNvPr>
          <p:cNvSpPr txBox="1"/>
          <p:nvPr/>
        </p:nvSpPr>
        <p:spPr>
          <a:xfrm>
            <a:off x="8307103" y="5619204"/>
            <a:ext cx="2633035" cy="1154675"/>
          </a:xfrm>
          <a:prstGeom prst="rect">
            <a:avLst/>
          </a:prstGeom>
          <a:noFill/>
        </p:spPr>
        <p:txBody>
          <a:bodyPr wrap="square" rtlCol="0">
            <a:spAutoFit/>
          </a:bodyPr>
          <a:lstStyle/>
          <a:p>
            <a:pPr algn="ctr">
              <a:lnSpc>
                <a:spcPct val="150000"/>
              </a:lnSpc>
            </a:pPr>
            <a:r>
              <a:rPr lang="en-US" sz="1600" b="1">
                <a:solidFill>
                  <a:srgbClr val="FFFFFF"/>
                </a:solidFill>
                <a:latin typeface="Cambria" panose="02040503050406030204" pitchFamily="18" charset="0"/>
                <a:ea typeface="Cambria" panose="02040503050406030204" pitchFamily="18" charset="0"/>
              </a:rPr>
              <a:t>150 PV</a:t>
            </a:r>
          </a:p>
          <a:p>
            <a:pPr algn="ctr">
              <a:lnSpc>
                <a:spcPct val="150000"/>
              </a:lnSpc>
            </a:pPr>
            <a:r>
              <a:rPr lang="en-US" sz="1600">
                <a:solidFill>
                  <a:schemeClr val="bg1"/>
                </a:solidFill>
                <a:latin typeface="Cambria" panose="02040503050406030204" pitchFamily="18" charset="0"/>
                <a:ea typeface="Cambria" panose="02040503050406030204" pitchFamily="18" charset="0"/>
              </a:rPr>
              <a:t>₹ 3000 DIRECT BONUS</a:t>
            </a:r>
          </a:p>
          <a:p>
            <a:pPr algn="ctr">
              <a:lnSpc>
                <a:spcPct val="150000"/>
              </a:lnSpc>
            </a:pPr>
            <a:r>
              <a:rPr lang="en-US" sz="1600">
                <a:solidFill>
                  <a:schemeClr val="bg1"/>
                </a:solidFill>
                <a:latin typeface="Cambria" panose="02040503050406030204" pitchFamily="18" charset="0"/>
                <a:ea typeface="Cambria" panose="02040503050406030204" pitchFamily="18" charset="0"/>
              </a:rPr>
              <a:t>₹1350 MATCHING BONUS</a:t>
            </a:r>
            <a:endParaRPr lang="en-US" sz="1600">
              <a:solidFill>
                <a:srgbClr val="FFFFFF"/>
              </a:solidFill>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AAD9D594-0B7B-5706-AE0B-0ABD26D3C589}"/>
              </a:ext>
            </a:extLst>
          </p:cNvPr>
          <p:cNvCxnSpPr/>
          <p:nvPr/>
        </p:nvCxnSpPr>
        <p:spPr>
          <a:xfrm flipH="1">
            <a:off x="8565240" y="5397491"/>
            <a:ext cx="1701583" cy="0"/>
          </a:xfrm>
          <a:prstGeom prst="line">
            <a:avLst/>
          </a:prstGeom>
          <a:ln>
            <a:solidFill>
              <a:schemeClr val="accent1">
                <a:lumMod val="50000"/>
              </a:schemeClr>
            </a:solidFill>
          </a:ln>
          <a:effectLst>
            <a:outerShdw dist="12700" dir="5400000" algn="t" rotWithShape="0">
              <a:schemeClr val="accent1">
                <a:lumMod val="40000"/>
                <a:lumOff val="60000"/>
              </a:schemeClr>
            </a:outerShdw>
          </a:effectLst>
        </p:spPr>
        <p:style>
          <a:lnRef idx="1">
            <a:schemeClr val="accent1"/>
          </a:lnRef>
          <a:fillRef idx="0">
            <a:schemeClr val="accent1"/>
          </a:fillRef>
          <a:effectRef idx="0">
            <a:schemeClr val="accent1"/>
          </a:effectRef>
          <a:fontRef idx="minor">
            <a:schemeClr val="tx1"/>
          </a:fontRef>
        </p:style>
      </p:cxnSp>
      <p:pic>
        <p:nvPicPr>
          <p:cNvPr id="6" name="Picture 6" descr="D:\360data\重要数据\桌面\未标题-1.png">
            <a:extLst>
              <a:ext uri="{FF2B5EF4-FFF2-40B4-BE49-F238E27FC236}">
                <a16:creationId xmlns:a16="http://schemas.microsoft.com/office/drawing/2014/main" id="{7D6C3BA5-568F-B17A-FD37-DD6C74EAF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466" y="2850539"/>
            <a:ext cx="189547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45107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6667">
                                          <p:cBhvr additive="base">
                                            <p:cTn id="11" dur="1500" fill="hold"/>
                                            <p:tgtEl>
                                              <p:spTgt spid="26"/>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100"/>
                                      </p:stCondLst>
                                      <p:childTnLst>
                                        <p:set>
                                          <p:cBhvr>
                                            <p:cTn id="14" dur="1" fill="hold">
                                              <p:stCondLst>
                                                <p:cond delay="0"/>
                                              </p:stCondLst>
                                            </p:cTn>
                                            <p:tgtEl>
                                              <p:spTgt spid="25"/>
                                            </p:tgtEl>
                                            <p:attrNameLst>
                                              <p:attrName>style.visibility</p:attrName>
                                            </p:attrNameLst>
                                          </p:cBhvr>
                                          <p:to>
                                            <p:strVal val="visible"/>
                                          </p:to>
                                        </p:set>
                                        <p:anim calcmode="lin" valueType="num" p14:bounceEnd="66667">
                                          <p:cBhvr additive="base">
                                            <p:cTn id="15" dur="15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200"/>
                                      </p:stCondLst>
                                      <p:childTnLst>
                                        <p:set>
                                          <p:cBhvr>
                                            <p:cTn id="18" dur="1" fill="hold">
                                              <p:stCondLst>
                                                <p:cond delay="0"/>
                                              </p:stCondLst>
                                            </p:cTn>
                                            <p:tgtEl>
                                              <p:spTgt spid="24"/>
                                            </p:tgtEl>
                                            <p:attrNameLst>
                                              <p:attrName>style.visibility</p:attrName>
                                            </p:attrNameLst>
                                          </p:cBhvr>
                                          <p:to>
                                            <p:strVal val="visible"/>
                                          </p:to>
                                        </p:set>
                                        <p:anim calcmode="lin" valueType="num" p14:bounceEnd="66667">
                                          <p:cBhvr additive="base">
                                            <p:cTn id="19" dur="15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6667">
                                      <p:stCondLst>
                                        <p:cond delay="400"/>
                                      </p:stCondLst>
                                      <p:childTnLst>
                                        <p:set>
                                          <p:cBhvr>
                                            <p:cTn id="22" dur="1" fill="hold">
                                              <p:stCondLst>
                                                <p:cond delay="0"/>
                                              </p:stCondLst>
                                            </p:cTn>
                                            <p:tgtEl>
                                              <p:spTgt spid="29"/>
                                            </p:tgtEl>
                                            <p:attrNameLst>
                                              <p:attrName>style.visibility</p:attrName>
                                            </p:attrNameLst>
                                          </p:cBhvr>
                                          <p:to>
                                            <p:strVal val="visible"/>
                                          </p:to>
                                        </p:set>
                                        <p:anim calcmode="lin" valueType="num" p14:bounceEnd="66667">
                                          <p:cBhvr additive="base">
                                            <p:cTn id="23" dur="15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24" dur="1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6667">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14:bounceEnd="66667">
                                          <p:cBhvr additive="base">
                                            <p:cTn id="27" dur="1500" fill="hold"/>
                                            <p:tgtEl>
                                              <p:spTgt spid="37"/>
                                            </p:tgtEl>
                                            <p:attrNameLst>
                                              <p:attrName>ppt_x</p:attrName>
                                            </p:attrNameLst>
                                          </p:cBhvr>
                                          <p:tavLst>
                                            <p:tav tm="0">
                                              <p:val>
                                                <p:strVal val="#ppt_x"/>
                                              </p:val>
                                            </p:tav>
                                            <p:tav tm="100000">
                                              <p:val>
                                                <p:strVal val="#ppt_x"/>
                                              </p:val>
                                            </p:tav>
                                          </p:tavLst>
                                        </p:anim>
                                        <p:anim calcmode="lin" valueType="num" p14:bounceEnd="66667">
                                          <p:cBhvr additive="base">
                                            <p:cTn id="28" dur="1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6667">
                                      <p:stCondLst>
                                        <p:cond delay="700"/>
                                      </p:stCondLst>
                                      <p:childTnLst>
                                        <p:set>
                                          <p:cBhvr>
                                            <p:cTn id="30" dur="1" fill="hold">
                                              <p:stCondLst>
                                                <p:cond delay="0"/>
                                              </p:stCondLst>
                                            </p:cTn>
                                            <p:tgtEl>
                                              <p:spTgt spid="33"/>
                                            </p:tgtEl>
                                            <p:attrNameLst>
                                              <p:attrName>style.visibility</p:attrName>
                                            </p:attrNameLst>
                                          </p:cBhvr>
                                          <p:to>
                                            <p:strVal val="visible"/>
                                          </p:to>
                                        </p:set>
                                        <p:anim calcmode="lin" valueType="num" p14:bounceEnd="66667">
                                          <p:cBhvr additive="base">
                                            <p:cTn id="31" dur="1500" fill="hold"/>
                                            <p:tgtEl>
                                              <p:spTgt spid="33"/>
                                            </p:tgtEl>
                                            <p:attrNameLst>
                                              <p:attrName>ppt_x</p:attrName>
                                            </p:attrNameLst>
                                          </p:cBhvr>
                                          <p:tavLst>
                                            <p:tav tm="0">
                                              <p:val>
                                                <p:strVal val="#ppt_x"/>
                                              </p:val>
                                            </p:tav>
                                            <p:tav tm="100000">
                                              <p:val>
                                                <p:strVal val="#ppt_x"/>
                                              </p:val>
                                            </p:tav>
                                          </p:tavLst>
                                        </p:anim>
                                        <p:anim calcmode="lin" valueType="num" p14:bounceEnd="66667">
                                          <p:cBhvr additive="base">
                                            <p:cTn id="32" dur="1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xit" presetSubtype="6" fill="hold" nodeType="withEffect">
                                      <p:stCondLst>
                                        <p:cond delay="500"/>
                                      </p:stCondLst>
                                      <p:childTnLst>
                                        <p:anim calcmode="lin" valueType="num">
                                          <p:cBhvr additive="base">
                                            <p:cTn id="38" dur="500"/>
                                            <p:tgtEl>
                                              <p:spTgt spid="6"/>
                                            </p:tgtEl>
                                            <p:attrNameLst>
                                              <p:attrName>ppt_x</p:attrName>
                                            </p:attrNameLst>
                                          </p:cBhvr>
                                          <p:tavLst>
                                            <p:tav tm="0">
                                              <p:val>
                                                <p:strVal val="ppt_x"/>
                                              </p:val>
                                            </p:tav>
                                            <p:tav tm="100000">
                                              <p:val>
                                                <p:strVal val="1+ppt_w/2"/>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ppt_x"/>
                                              </p:val>
                                            </p:tav>
                                            <p:tav tm="100000">
                                              <p:val>
                                                <p:strVal val="#ppt_x"/>
                                              </p:val>
                                            </p:tav>
                                          </p:tavLst>
                                        </p:anim>
                                        <p:anim calcmode="lin" valueType="num">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500" fill="hold"/>
                                            <p:tgtEl>
                                              <p:spTgt spid="25"/>
                                            </p:tgtEl>
                                            <p:attrNameLst>
                                              <p:attrName>ppt_x</p:attrName>
                                            </p:attrNameLst>
                                          </p:cBhvr>
                                          <p:tavLst>
                                            <p:tav tm="0">
                                              <p:val>
                                                <p:strVal val="#ppt_x"/>
                                              </p:val>
                                            </p:tav>
                                            <p:tav tm="100000">
                                              <p:val>
                                                <p:strVal val="#ppt_x"/>
                                              </p:val>
                                            </p:tav>
                                          </p:tavLst>
                                        </p:anim>
                                        <p:anim calcmode="lin" valueType="num">
                                          <p:cBhvr additive="base">
                                            <p:cTn id="16" dur="1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500" fill="hold"/>
                                            <p:tgtEl>
                                              <p:spTgt spid="24"/>
                                            </p:tgtEl>
                                            <p:attrNameLst>
                                              <p:attrName>ppt_x</p:attrName>
                                            </p:attrNameLst>
                                          </p:cBhvr>
                                          <p:tavLst>
                                            <p:tav tm="0">
                                              <p:val>
                                                <p:strVal val="#ppt_x"/>
                                              </p:val>
                                            </p:tav>
                                            <p:tav tm="100000">
                                              <p:val>
                                                <p:strVal val="#ppt_x"/>
                                              </p:val>
                                            </p:tav>
                                          </p:tavLst>
                                        </p:anim>
                                        <p:anim calcmode="lin" valueType="num">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500" fill="hold"/>
                                            <p:tgtEl>
                                              <p:spTgt spid="29"/>
                                            </p:tgtEl>
                                            <p:attrNameLst>
                                              <p:attrName>ppt_x</p:attrName>
                                            </p:attrNameLst>
                                          </p:cBhvr>
                                          <p:tavLst>
                                            <p:tav tm="0">
                                              <p:val>
                                                <p:strVal val="#ppt_x"/>
                                              </p:val>
                                            </p:tav>
                                            <p:tav tm="100000">
                                              <p:val>
                                                <p:strVal val="#ppt_x"/>
                                              </p:val>
                                            </p:tav>
                                          </p:tavLst>
                                        </p:anim>
                                        <p:anim calcmode="lin" valueType="num">
                                          <p:cBhvr additive="base">
                                            <p:cTn id="24" dur="1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1500" fill="hold"/>
                                            <p:tgtEl>
                                              <p:spTgt spid="37"/>
                                            </p:tgtEl>
                                            <p:attrNameLst>
                                              <p:attrName>ppt_x</p:attrName>
                                            </p:attrNameLst>
                                          </p:cBhvr>
                                          <p:tavLst>
                                            <p:tav tm="0">
                                              <p:val>
                                                <p:strVal val="#ppt_x"/>
                                              </p:val>
                                            </p:tav>
                                            <p:tav tm="100000">
                                              <p:val>
                                                <p:strVal val="#ppt_x"/>
                                              </p:val>
                                            </p:tav>
                                          </p:tavLst>
                                        </p:anim>
                                        <p:anim calcmode="lin" valueType="num">
                                          <p:cBhvr additive="base">
                                            <p:cTn id="28" dur="1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70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1500" fill="hold"/>
                                            <p:tgtEl>
                                              <p:spTgt spid="33"/>
                                            </p:tgtEl>
                                            <p:attrNameLst>
                                              <p:attrName>ppt_x</p:attrName>
                                            </p:attrNameLst>
                                          </p:cBhvr>
                                          <p:tavLst>
                                            <p:tav tm="0">
                                              <p:val>
                                                <p:strVal val="#ppt_x"/>
                                              </p:val>
                                            </p:tav>
                                            <p:tav tm="100000">
                                              <p:val>
                                                <p:strVal val="#ppt_x"/>
                                              </p:val>
                                            </p:tav>
                                          </p:tavLst>
                                        </p:anim>
                                        <p:anim calcmode="lin" valueType="num">
                                          <p:cBhvr additive="base">
                                            <p:cTn id="32" dur="1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xit" presetSubtype="6" fill="hold" nodeType="withEffect">
                                      <p:stCondLst>
                                        <p:cond delay="500"/>
                                      </p:stCondLst>
                                      <p:childTnLst>
                                        <p:anim calcmode="lin" valueType="num">
                                          <p:cBhvr additive="base">
                                            <p:cTn id="38" dur="500"/>
                                            <p:tgtEl>
                                              <p:spTgt spid="6"/>
                                            </p:tgtEl>
                                            <p:attrNameLst>
                                              <p:attrName>ppt_x</p:attrName>
                                            </p:attrNameLst>
                                          </p:cBhvr>
                                          <p:tavLst>
                                            <p:tav tm="0">
                                              <p:val>
                                                <p:strVal val="ppt_x"/>
                                              </p:val>
                                            </p:tav>
                                            <p:tav tm="100000">
                                              <p:val>
                                                <p:strVal val="1+ppt_w/2"/>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descr="A blue and white flyer&#10;&#10;Description automatically generated">
            <a:extLst>
              <a:ext uri="{FF2B5EF4-FFF2-40B4-BE49-F238E27FC236}">
                <a16:creationId xmlns:a16="http://schemas.microsoft.com/office/drawing/2014/main" id="{47B7A7FC-8496-3812-FBC0-15734E93B619}"/>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788" b="788"/>
          <a:stretch>
            <a:fillRect/>
          </a:stretch>
        </p:blipFill>
        <p:spPr/>
      </p:pic>
      <p:grpSp>
        <p:nvGrpSpPr>
          <p:cNvPr id="35" name="Group 34">
            <a:extLst>
              <a:ext uri="{FF2B5EF4-FFF2-40B4-BE49-F238E27FC236}">
                <a16:creationId xmlns:a16="http://schemas.microsoft.com/office/drawing/2014/main" id="{B370A79F-BB17-4CBD-9D99-433A2B927C5F}"/>
              </a:ext>
            </a:extLst>
          </p:cNvPr>
          <p:cNvGrpSpPr/>
          <p:nvPr/>
        </p:nvGrpSpPr>
        <p:grpSpPr>
          <a:xfrm>
            <a:off x="814657" y="1349114"/>
            <a:ext cx="3486361" cy="4709783"/>
            <a:chOff x="1513266" y="2697145"/>
            <a:chExt cx="6974538" cy="9422020"/>
          </a:xfrm>
        </p:grpSpPr>
        <p:grpSp>
          <p:nvGrpSpPr>
            <p:cNvPr id="16" name="Group 15">
              <a:extLst>
                <a:ext uri="{FF2B5EF4-FFF2-40B4-BE49-F238E27FC236}">
                  <a16:creationId xmlns:a16="http://schemas.microsoft.com/office/drawing/2014/main" id="{C7FCAF50-CD55-4786-9A8D-6FE488A4C65C}"/>
                </a:ext>
              </a:extLst>
            </p:cNvPr>
            <p:cNvGrpSpPr/>
            <p:nvPr/>
          </p:nvGrpSpPr>
          <p:grpSpPr>
            <a:xfrm>
              <a:off x="1513266" y="2697145"/>
              <a:ext cx="6974538" cy="9422020"/>
              <a:chOff x="8162302" y="1394923"/>
              <a:chExt cx="8071116" cy="10903476"/>
            </a:xfrm>
          </p:grpSpPr>
          <p:sp>
            <p:nvSpPr>
              <p:cNvPr id="17" name="Rectangle: Rounded Corners 16">
                <a:extLst>
                  <a:ext uri="{FF2B5EF4-FFF2-40B4-BE49-F238E27FC236}">
                    <a16:creationId xmlns:a16="http://schemas.microsoft.com/office/drawing/2014/main" id="{5C7C3503-6728-4064-9840-C0BD2C04005A}"/>
                  </a:ext>
                </a:extLst>
              </p:cNvPr>
              <p:cNvSpPr/>
              <p:nvPr/>
            </p:nvSpPr>
            <p:spPr>
              <a:xfrm>
                <a:off x="16187698" y="2861597"/>
                <a:ext cx="45720" cy="457766"/>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AutoShape 3">
                <a:extLst>
                  <a:ext uri="{FF2B5EF4-FFF2-40B4-BE49-F238E27FC236}">
                    <a16:creationId xmlns:a16="http://schemas.microsoft.com/office/drawing/2014/main" id="{A7BE562D-D46B-4563-9105-C89E13902BF6}"/>
                  </a:ext>
                </a:extLst>
              </p:cNvPr>
              <p:cNvSpPr>
                <a:spLocks noChangeAspect="1" noChangeArrowheads="1" noTextEdit="1"/>
              </p:cNvSpPr>
              <p:nvPr/>
            </p:nvSpPr>
            <p:spPr bwMode="auto">
              <a:xfrm>
                <a:off x="8162302" y="1420460"/>
                <a:ext cx="8060058" cy="108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p>
            </p:txBody>
          </p:sp>
          <p:sp>
            <p:nvSpPr>
              <p:cNvPr id="19" name="Freeform: Shape 18">
                <a:extLst>
                  <a:ext uri="{FF2B5EF4-FFF2-40B4-BE49-F238E27FC236}">
                    <a16:creationId xmlns:a16="http://schemas.microsoft.com/office/drawing/2014/main" id="{B6FA8586-2B59-4EF2-ADCC-434400446AAF}"/>
                  </a:ext>
                </a:extLst>
              </p:cNvPr>
              <p:cNvSpPr>
                <a:spLocks/>
              </p:cNvSpPr>
              <p:nvPr/>
            </p:nvSpPr>
            <p:spPr bwMode="auto">
              <a:xfrm>
                <a:off x="8164978" y="1468628"/>
                <a:ext cx="8015906" cy="10829771"/>
              </a:xfrm>
              <a:custGeom>
                <a:avLst/>
                <a:gdLst>
                  <a:gd name="connsiteX0" fmla="*/ 457819 w 8015851"/>
                  <a:gd name="connsiteY0" fmla="*/ 272949 h 10829628"/>
                  <a:gd name="connsiteX1" fmla="*/ 260907 w 8015851"/>
                  <a:gd name="connsiteY1" fmla="*/ 469749 h 10829628"/>
                  <a:gd name="connsiteX2" fmla="*/ 260907 w 8015851"/>
                  <a:gd name="connsiteY2" fmla="*/ 10347839 h 10829628"/>
                  <a:gd name="connsiteX3" fmla="*/ 457819 w 8015851"/>
                  <a:gd name="connsiteY3" fmla="*/ 10544639 h 10829628"/>
                  <a:gd name="connsiteX4" fmla="*/ 7559371 w 8015851"/>
                  <a:gd name="connsiteY4" fmla="*/ 10544639 h 10829628"/>
                  <a:gd name="connsiteX5" fmla="*/ 7756283 w 8015851"/>
                  <a:gd name="connsiteY5" fmla="*/ 10347839 h 10829628"/>
                  <a:gd name="connsiteX6" fmla="*/ 7756283 w 8015851"/>
                  <a:gd name="connsiteY6" fmla="*/ 469749 h 10829628"/>
                  <a:gd name="connsiteX7" fmla="*/ 7559371 w 8015851"/>
                  <a:gd name="connsiteY7" fmla="*/ 272949 h 10829628"/>
                  <a:gd name="connsiteX8" fmla="*/ 457819 w 8015851"/>
                  <a:gd name="connsiteY8" fmla="*/ 272949 h 10829628"/>
                  <a:gd name="connsiteX9" fmla="*/ 460499 w 8015851"/>
                  <a:gd name="connsiteY9" fmla="*/ 0 h 10829628"/>
                  <a:gd name="connsiteX10" fmla="*/ 7555353 w 8015851"/>
                  <a:gd name="connsiteY10" fmla="*/ 0 h 10829628"/>
                  <a:gd name="connsiteX11" fmla="*/ 8015851 w 8015851"/>
                  <a:gd name="connsiteY11" fmla="*/ 460228 h 10829628"/>
                  <a:gd name="connsiteX12" fmla="*/ 8015851 w 8015851"/>
                  <a:gd name="connsiteY12" fmla="*/ 10369401 h 10829628"/>
                  <a:gd name="connsiteX13" fmla="*/ 7555353 w 8015851"/>
                  <a:gd name="connsiteY13" fmla="*/ 10829628 h 10829628"/>
                  <a:gd name="connsiteX14" fmla="*/ 460499 w 8015851"/>
                  <a:gd name="connsiteY14" fmla="*/ 10829628 h 10829628"/>
                  <a:gd name="connsiteX15" fmla="*/ 0 w 8015851"/>
                  <a:gd name="connsiteY15" fmla="*/ 10369401 h 10829628"/>
                  <a:gd name="connsiteX16" fmla="*/ 0 w 8015851"/>
                  <a:gd name="connsiteY16" fmla="*/ 460228 h 10829628"/>
                  <a:gd name="connsiteX17" fmla="*/ 460499 w 8015851"/>
                  <a:gd name="connsiteY17" fmla="*/ 0 h 1082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15851" h="10829628">
                    <a:moveTo>
                      <a:pt x="457819" y="272949"/>
                    </a:moveTo>
                    <a:cubicBezTo>
                      <a:pt x="349835" y="272949"/>
                      <a:pt x="260907" y="361827"/>
                      <a:pt x="260907" y="469749"/>
                    </a:cubicBezTo>
                    <a:cubicBezTo>
                      <a:pt x="260907" y="469749"/>
                      <a:pt x="260907" y="469749"/>
                      <a:pt x="260907" y="10347839"/>
                    </a:cubicBezTo>
                    <a:cubicBezTo>
                      <a:pt x="260907" y="10455762"/>
                      <a:pt x="349835" y="10544639"/>
                      <a:pt x="457819" y="10544639"/>
                    </a:cubicBezTo>
                    <a:cubicBezTo>
                      <a:pt x="457819" y="10544639"/>
                      <a:pt x="457819" y="10544639"/>
                      <a:pt x="7559371" y="10544639"/>
                    </a:cubicBezTo>
                    <a:cubicBezTo>
                      <a:pt x="7667355" y="10544639"/>
                      <a:pt x="7756283" y="10455762"/>
                      <a:pt x="7756283" y="10347839"/>
                    </a:cubicBezTo>
                    <a:cubicBezTo>
                      <a:pt x="7756283" y="10347839"/>
                      <a:pt x="7756283" y="10347839"/>
                      <a:pt x="7756283" y="469749"/>
                    </a:cubicBezTo>
                    <a:cubicBezTo>
                      <a:pt x="7756283" y="361827"/>
                      <a:pt x="7667355" y="272949"/>
                      <a:pt x="7559371" y="272949"/>
                    </a:cubicBezTo>
                    <a:cubicBezTo>
                      <a:pt x="7559371" y="272949"/>
                      <a:pt x="7559371" y="272949"/>
                      <a:pt x="457819" y="272949"/>
                    </a:cubicBezTo>
                    <a:close/>
                    <a:moveTo>
                      <a:pt x="460499" y="0"/>
                    </a:moveTo>
                    <a:cubicBezTo>
                      <a:pt x="7555353" y="0"/>
                      <a:pt x="7555353" y="0"/>
                      <a:pt x="7555353" y="0"/>
                    </a:cubicBezTo>
                    <a:cubicBezTo>
                      <a:pt x="7809421" y="0"/>
                      <a:pt x="8015851" y="206309"/>
                      <a:pt x="8015851" y="460228"/>
                    </a:cubicBezTo>
                    <a:cubicBezTo>
                      <a:pt x="8015851" y="10369401"/>
                      <a:pt x="8015851" y="10369401"/>
                      <a:pt x="8015851" y="10369401"/>
                    </a:cubicBezTo>
                    <a:cubicBezTo>
                      <a:pt x="8015851" y="10623319"/>
                      <a:pt x="7809421" y="10829628"/>
                      <a:pt x="7555353" y="10829628"/>
                    </a:cubicBezTo>
                    <a:cubicBezTo>
                      <a:pt x="460499" y="10829628"/>
                      <a:pt x="460499" y="10829628"/>
                      <a:pt x="460499" y="10829628"/>
                    </a:cubicBezTo>
                    <a:cubicBezTo>
                      <a:pt x="206431" y="10829628"/>
                      <a:pt x="0" y="10623319"/>
                      <a:pt x="0" y="10369401"/>
                    </a:cubicBezTo>
                    <a:cubicBezTo>
                      <a:pt x="0" y="460228"/>
                      <a:pt x="0" y="460228"/>
                      <a:pt x="0" y="460228"/>
                    </a:cubicBezTo>
                    <a:cubicBezTo>
                      <a:pt x="0" y="206309"/>
                      <a:pt x="206431" y="0"/>
                      <a:pt x="460499" y="0"/>
                    </a:cubicBezTo>
                    <a:close/>
                  </a:path>
                </a:pathLst>
              </a:custGeom>
              <a:solidFill>
                <a:srgbClr val="111111"/>
              </a:solidFill>
              <a:ln w="25400">
                <a:noFill/>
                <a:round/>
                <a:headEnd/>
                <a:tailEnd/>
              </a:ln>
            </p:spPr>
            <p:txBody>
              <a:bodyPr vert="horz" wrap="square" lIns="45708" tIns="22854" rIns="45708" bIns="22854" numCol="1" anchor="t" anchorCtr="0" compatLnSpc="1">
                <a:prstTxWarp prst="textNoShape">
                  <a:avLst/>
                </a:prstTxWarp>
                <a:noAutofit/>
              </a:bodyPr>
              <a:lstStyle/>
              <a:p>
                <a:endParaRPr lang="en-US" sz="900"/>
              </a:p>
            </p:txBody>
          </p:sp>
          <p:sp>
            <p:nvSpPr>
              <p:cNvPr id="20" name="Rectangle: Rounded Corners 19">
                <a:extLst>
                  <a:ext uri="{FF2B5EF4-FFF2-40B4-BE49-F238E27FC236}">
                    <a16:creationId xmlns:a16="http://schemas.microsoft.com/office/drawing/2014/main" id="{030C37C2-BB11-484A-8C16-7C3C4F59790F}"/>
                  </a:ext>
                </a:extLst>
              </p:cNvPr>
              <p:cNvSpPr/>
              <p:nvPr/>
            </p:nvSpPr>
            <p:spPr>
              <a:xfrm>
                <a:off x="16187698" y="3572806"/>
                <a:ext cx="45720" cy="457766"/>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Rounded Corners 20">
                <a:extLst>
                  <a:ext uri="{FF2B5EF4-FFF2-40B4-BE49-F238E27FC236}">
                    <a16:creationId xmlns:a16="http://schemas.microsoft.com/office/drawing/2014/main" id="{5AE2F7D0-4BE4-4BFF-8223-30E965DA7452}"/>
                  </a:ext>
                </a:extLst>
              </p:cNvPr>
              <p:cNvSpPr/>
              <p:nvPr/>
            </p:nvSpPr>
            <p:spPr>
              <a:xfrm rot="16200000">
                <a:off x="15069479" y="1188901"/>
                <a:ext cx="45720" cy="457763"/>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Freeform 5">
                <a:extLst>
                  <a:ext uri="{FF2B5EF4-FFF2-40B4-BE49-F238E27FC236}">
                    <a16:creationId xmlns:a16="http://schemas.microsoft.com/office/drawing/2014/main" id="{C4D78A44-5C09-4E31-8C45-A3D015D94DD5}"/>
                  </a:ext>
                </a:extLst>
              </p:cNvPr>
              <p:cNvSpPr>
                <a:spLocks/>
              </p:cNvSpPr>
              <p:nvPr/>
            </p:nvSpPr>
            <p:spPr bwMode="auto">
              <a:xfrm>
                <a:off x="8164979" y="1468628"/>
                <a:ext cx="8015906" cy="10829771"/>
              </a:xfrm>
              <a:custGeom>
                <a:avLst/>
                <a:gdLst>
                  <a:gd name="T0" fmla="*/ 2379 w 2524"/>
                  <a:gd name="T1" fmla="*/ 3412 h 3412"/>
                  <a:gd name="T2" fmla="*/ 145 w 2524"/>
                  <a:gd name="T3" fmla="*/ 3412 h 3412"/>
                  <a:gd name="T4" fmla="*/ 0 w 2524"/>
                  <a:gd name="T5" fmla="*/ 3267 h 3412"/>
                  <a:gd name="T6" fmla="*/ 0 w 2524"/>
                  <a:gd name="T7" fmla="*/ 145 h 3412"/>
                  <a:gd name="T8" fmla="*/ 145 w 2524"/>
                  <a:gd name="T9" fmla="*/ 0 h 3412"/>
                  <a:gd name="T10" fmla="*/ 2379 w 2524"/>
                  <a:gd name="T11" fmla="*/ 0 h 3412"/>
                  <a:gd name="T12" fmla="*/ 2524 w 2524"/>
                  <a:gd name="T13" fmla="*/ 145 h 3412"/>
                  <a:gd name="T14" fmla="*/ 2524 w 2524"/>
                  <a:gd name="T15" fmla="*/ 3267 h 3412"/>
                  <a:gd name="T16" fmla="*/ 2379 w 2524"/>
                  <a:gd name="T17" fmla="*/ 3412 h 3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4" h="3412">
                    <a:moveTo>
                      <a:pt x="2379" y="3412"/>
                    </a:moveTo>
                    <a:cubicBezTo>
                      <a:pt x="145" y="3412"/>
                      <a:pt x="145" y="3412"/>
                      <a:pt x="145" y="3412"/>
                    </a:cubicBezTo>
                    <a:cubicBezTo>
                      <a:pt x="65" y="3412"/>
                      <a:pt x="0" y="3347"/>
                      <a:pt x="0" y="3267"/>
                    </a:cubicBezTo>
                    <a:cubicBezTo>
                      <a:pt x="0" y="145"/>
                      <a:pt x="0" y="145"/>
                      <a:pt x="0" y="145"/>
                    </a:cubicBezTo>
                    <a:cubicBezTo>
                      <a:pt x="0" y="65"/>
                      <a:pt x="65" y="0"/>
                      <a:pt x="145" y="0"/>
                    </a:cubicBezTo>
                    <a:cubicBezTo>
                      <a:pt x="2379" y="0"/>
                      <a:pt x="2379" y="0"/>
                      <a:pt x="2379" y="0"/>
                    </a:cubicBezTo>
                    <a:cubicBezTo>
                      <a:pt x="2459" y="0"/>
                      <a:pt x="2524" y="65"/>
                      <a:pt x="2524" y="145"/>
                    </a:cubicBezTo>
                    <a:cubicBezTo>
                      <a:pt x="2524" y="3267"/>
                      <a:pt x="2524" y="3267"/>
                      <a:pt x="2524" y="3267"/>
                    </a:cubicBezTo>
                    <a:cubicBezTo>
                      <a:pt x="2524" y="3347"/>
                      <a:pt x="2459" y="3412"/>
                      <a:pt x="2379" y="3412"/>
                    </a:cubicBezTo>
                    <a:close/>
                  </a:path>
                </a:pathLst>
              </a:custGeom>
              <a:noFill/>
              <a:ln w="25400">
                <a:gradFill>
                  <a:gsLst>
                    <a:gs pos="0">
                      <a:srgbClr val="DDDDDD"/>
                    </a:gs>
                    <a:gs pos="100000">
                      <a:srgbClr val="5F5F5F"/>
                    </a:gs>
                  </a:gsLst>
                  <a:lin ang="5400000" scaled="1"/>
                </a:gradFill>
                <a:round/>
                <a:headEnd/>
                <a:tailEnd/>
              </a:ln>
            </p:spPr>
            <p:txBody>
              <a:bodyPr vert="horz" wrap="square" lIns="45708" tIns="22854" rIns="45708" bIns="22854" numCol="1" anchor="t" anchorCtr="0" compatLnSpc="1">
                <a:prstTxWarp prst="textNoShape">
                  <a:avLst/>
                </a:prstTxWarp>
              </a:bodyPr>
              <a:lstStyle/>
              <a:p>
                <a:endParaRPr lang="en-US" sz="900"/>
              </a:p>
            </p:txBody>
          </p:sp>
          <p:sp>
            <p:nvSpPr>
              <p:cNvPr id="23" name="Oval 22">
                <a:extLst>
                  <a:ext uri="{FF2B5EF4-FFF2-40B4-BE49-F238E27FC236}">
                    <a16:creationId xmlns:a16="http://schemas.microsoft.com/office/drawing/2014/main" id="{A69B683F-9FFD-4891-A852-072B44EFA034}"/>
                  </a:ext>
                </a:extLst>
              </p:cNvPr>
              <p:cNvSpPr>
                <a:spLocks noChangeAspect="1"/>
              </p:cNvSpPr>
              <p:nvPr/>
            </p:nvSpPr>
            <p:spPr>
              <a:xfrm>
                <a:off x="12148132" y="1571463"/>
                <a:ext cx="91079" cy="91080"/>
              </a:xfrm>
              <a:prstGeom prst="ellipse">
                <a:avLst/>
              </a:prstGeom>
              <a:gradFill flip="none" rotWithShape="1">
                <a:gsLst>
                  <a:gs pos="44000">
                    <a:srgbClr val="000066"/>
                  </a:gs>
                  <a:gs pos="98230">
                    <a:srgbClr val="0066FF"/>
                  </a:gs>
                  <a:gs pos="0">
                    <a:srgbClr val="0066FF"/>
                  </a:gs>
                </a:gsLst>
                <a:path path="circle">
                  <a:fillToRect l="100000" t="100000"/>
                </a:path>
                <a:tileRect r="-100000" b="-100000"/>
              </a:gradFill>
              <a:ln w="3175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Oval 23">
                <a:extLst>
                  <a:ext uri="{FF2B5EF4-FFF2-40B4-BE49-F238E27FC236}">
                    <a16:creationId xmlns:a16="http://schemas.microsoft.com/office/drawing/2014/main" id="{4CE1275C-C257-4075-9141-AEA5DA9D1C7F}"/>
                  </a:ext>
                </a:extLst>
              </p:cNvPr>
              <p:cNvSpPr>
                <a:spLocks noChangeAspect="1"/>
              </p:cNvSpPr>
              <p:nvPr/>
            </p:nvSpPr>
            <p:spPr>
              <a:xfrm>
                <a:off x="12383928" y="1605010"/>
                <a:ext cx="23985" cy="23985"/>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Oval 24">
                <a:extLst>
                  <a:ext uri="{FF2B5EF4-FFF2-40B4-BE49-F238E27FC236}">
                    <a16:creationId xmlns:a16="http://schemas.microsoft.com/office/drawing/2014/main" id="{0F9AD4B6-04C7-48E9-A00F-A0361DA2E6B2}"/>
                  </a:ext>
                </a:extLst>
              </p:cNvPr>
              <p:cNvSpPr>
                <a:spLocks noChangeAspect="1"/>
              </p:cNvSpPr>
              <p:nvPr/>
            </p:nvSpPr>
            <p:spPr>
              <a:xfrm>
                <a:off x="12526920" y="1571456"/>
                <a:ext cx="91079" cy="91080"/>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Oval 25">
                <a:extLst>
                  <a:ext uri="{FF2B5EF4-FFF2-40B4-BE49-F238E27FC236}">
                    <a16:creationId xmlns:a16="http://schemas.microsoft.com/office/drawing/2014/main" id="{085A3DF7-29D1-460B-818B-6D8A21DC6C66}"/>
                  </a:ext>
                </a:extLst>
              </p:cNvPr>
              <p:cNvSpPr>
                <a:spLocks noChangeAspect="1"/>
              </p:cNvSpPr>
              <p:nvPr/>
            </p:nvSpPr>
            <p:spPr>
              <a:xfrm>
                <a:off x="11963451" y="1579354"/>
                <a:ext cx="75273" cy="75273"/>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Oval 26">
                <a:extLst>
                  <a:ext uri="{FF2B5EF4-FFF2-40B4-BE49-F238E27FC236}">
                    <a16:creationId xmlns:a16="http://schemas.microsoft.com/office/drawing/2014/main" id="{01171A6B-095F-4037-B61C-F9E1E8C310D8}"/>
                  </a:ext>
                </a:extLst>
              </p:cNvPr>
              <p:cNvSpPr>
                <a:spLocks noChangeAspect="1"/>
              </p:cNvSpPr>
              <p:nvPr/>
            </p:nvSpPr>
            <p:spPr>
              <a:xfrm>
                <a:off x="11793825" y="1591276"/>
                <a:ext cx="51412" cy="51412"/>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2" name="Rectangle 31">
              <a:extLst>
                <a:ext uri="{FF2B5EF4-FFF2-40B4-BE49-F238E27FC236}">
                  <a16:creationId xmlns:a16="http://schemas.microsoft.com/office/drawing/2014/main" id="{BDECD5EA-1668-48F5-A1BF-500864F00D49}"/>
                </a:ext>
              </a:extLst>
            </p:cNvPr>
            <p:cNvSpPr/>
            <p:nvPr/>
          </p:nvSpPr>
          <p:spPr>
            <a:xfrm>
              <a:off x="6049283" y="2760836"/>
              <a:ext cx="2191386" cy="9355706"/>
            </a:xfrm>
            <a:prstGeom prst="rect">
              <a:avLst/>
            </a:prstGeom>
            <a:gradFill flip="none" rotWithShape="1">
              <a:gsLst>
                <a:gs pos="98230">
                  <a:srgbClr val="000000">
                    <a:alpha val="39000"/>
                  </a:srgbClr>
                </a:gs>
                <a:gs pos="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9" name="Rectangle 58">
            <a:extLst>
              <a:ext uri="{FF2B5EF4-FFF2-40B4-BE49-F238E27FC236}">
                <a16:creationId xmlns:a16="http://schemas.microsoft.com/office/drawing/2014/main" id="{910A9A84-FFFC-483B-B48B-7A9B49774FD6}"/>
              </a:ext>
            </a:extLst>
          </p:cNvPr>
          <p:cNvSpPr/>
          <p:nvPr/>
        </p:nvSpPr>
        <p:spPr>
          <a:xfrm>
            <a:off x="7625981" y="893"/>
            <a:ext cx="4564431" cy="6856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8" name="Picture Placeholder 27" descr="A blue and white advertisement&#10;&#10;Description automatically generated">
            <a:extLst>
              <a:ext uri="{FF2B5EF4-FFF2-40B4-BE49-F238E27FC236}">
                <a16:creationId xmlns:a16="http://schemas.microsoft.com/office/drawing/2014/main" id="{C9B985D2-9E5E-8A29-FB27-7AEA0896AE4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08" b="708"/>
          <a:stretch>
            <a:fillRect/>
          </a:stretch>
        </p:blipFill>
        <p:spPr/>
      </p:pic>
      <p:grpSp>
        <p:nvGrpSpPr>
          <p:cNvPr id="3" name="Group 2">
            <a:extLst>
              <a:ext uri="{FF2B5EF4-FFF2-40B4-BE49-F238E27FC236}">
                <a16:creationId xmlns:a16="http://schemas.microsoft.com/office/drawing/2014/main" id="{5FF19857-C98B-4CC8-BC7C-F07A356F4C0D}"/>
              </a:ext>
            </a:extLst>
          </p:cNvPr>
          <p:cNvGrpSpPr/>
          <p:nvPr/>
        </p:nvGrpSpPr>
        <p:grpSpPr>
          <a:xfrm>
            <a:off x="4117359" y="715082"/>
            <a:ext cx="3955695" cy="5343816"/>
            <a:chOff x="8162247" y="1394903"/>
            <a:chExt cx="8071060" cy="10903333"/>
          </a:xfrm>
        </p:grpSpPr>
        <p:sp>
          <p:nvSpPr>
            <p:cNvPr id="4" name="Rectangle: Rounded Corners 3">
              <a:extLst>
                <a:ext uri="{FF2B5EF4-FFF2-40B4-BE49-F238E27FC236}">
                  <a16:creationId xmlns:a16="http://schemas.microsoft.com/office/drawing/2014/main" id="{18DB70C9-2D26-4365-A57A-AC03AAF6B0AE}"/>
                </a:ext>
              </a:extLst>
            </p:cNvPr>
            <p:cNvSpPr/>
            <p:nvPr/>
          </p:nvSpPr>
          <p:spPr>
            <a:xfrm>
              <a:off x="16187588" y="2861559"/>
              <a:ext cx="45719" cy="457760"/>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AutoShape 3">
              <a:extLst>
                <a:ext uri="{FF2B5EF4-FFF2-40B4-BE49-F238E27FC236}">
                  <a16:creationId xmlns:a16="http://schemas.microsoft.com/office/drawing/2014/main" id="{CF4FC56E-87AD-41A0-B26F-D376A6F1AD6A}"/>
                </a:ext>
              </a:extLst>
            </p:cNvPr>
            <p:cNvSpPr>
              <a:spLocks noChangeAspect="1" noChangeArrowheads="1" noTextEdit="1"/>
            </p:cNvSpPr>
            <p:nvPr/>
          </p:nvSpPr>
          <p:spPr bwMode="auto">
            <a:xfrm>
              <a:off x="8162247" y="1420441"/>
              <a:ext cx="8060004" cy="1087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p>
          </p:txBody>
        </p:sp>
        <p:sp>
          <p:nvSpPr>
            <p:cNvPr id="6" name="Freeform: Shape 5">
              <a:extLst>
                <a:ext uri="{FF2B5EF4-FFF2-40B4-BE49-F238E27FC236}">
                  <a16:creationId xmlns:a16="http://schemas.microsoft.com/office/drawing/2014/main" id="{8E639BBC-3754-4CBA-8945-53826A838092}"/>
                </a:ext>
              </a:extLst>
            </p:cNvPr>
            <p:cNvSpPr>
              <a:spLocks/>
            </p:cNvSpPr>
            <p:nvPr/>
          </p:nvSpPr>
          <p:spPr bwMode="auto">
            <a:xfrm>
              <a:off x="8164923" y="1468608"/>
              <a:ext cx="8015851" cy="10829628"/>
            </a:xfrm>
            <a:custGeom>
              <a:avLst/>
              <a:gdLst>
                <a:gd name="connsiteX0" fmla="*/ 457819 w 8015851"/>
                <a:gd name="connsiteY0" fmla="*/ 272949 h 10829628"/>
                <a:gd name="connsiteX1" fmla="*/ 260907 w 8015851"/>
                <a:gd name="connsiteY1" fmla="*/ 469749 h 10829628"/>
                <a:gd name="connsiteX2" fmla="*/ 260907 w 8015851"/>
                <a:gd name="connsiteY2" fmla="*/ 10347839 h 10829628"/>
                <a:gd name="connsiteX3" fmla="*/ 457819 w 8015851"/>
                <a:gd name="connsiteY3" fmla="*/ 10544639 h 10829628"/>
                <a:gd name="connsiteX4" fmla="*/ 7559371 w 8015851"/>
                <a:gd name="connsiteY4" fmla="*/ 10544639 h 10829628"/>
                <a:gd name="connsiteX5" fmla="*/ 7756283 w 8015851"/>
                <a:gd name="connsiteY5" fmla="*/ 10347839 h 10829628"/>
                <a:gd name="connsiteX6" fmla="*/ 7756283 w 8015851"/>
                <a:gd name="connsiteY6" fmla="*/ 469749 h 10829628"/>
                <a:gd name="connsiteX7" fmla="*/ 7559371 w 8015851"/>
                <a:gd name="connsiteY7" fmla="*/ 272949 h 10829628"/>
                <a:gd name="connsiteX8" fmla="*/ 457819 w 8015851"/>
                <a:gd name="connsiteY8" fmla="*/ 272949 h 10829628"/>
                <a:gd name="connsiteX9" fmla="*/ 460499 w 8015851"/>
                <a:gd name="connsiteY9" fmla="*/ 0 h 10829628"/>
                <a:gd name="connsiteX10" fmla="*/ 7555353 w 8015851"/>
                <a:gd name="connsiteY10" fmla="*/ 0 h 10829628"/>
                <a:gd name="connsiteX11" fmla="*/ 8015851 w 8015851"/>
                <a:gd name="connsiteY11" fmla="*/ 460228 h 10829628"/>
                <a:gd name="connsiteX12" fmla="*/ 8015851 w 8015851"/>
                <a:gd name="connsiteY12" fmla="*/ 10369401 h 10829628"/>
                <a:gd name="connsiteX13" fmla="*/ 7555353 w 8015851"/>
                <a:gd name="connsiteY13" fmla="*/ 10829628 h 10829628"/>
                <a:gd name="connsiteX14" fmla="*/ 460499 w 8015851"/>
                <a:gd name="connsiteY14" fmla="*/ 10829628 h 10829628"/>
                <a:gd name="connsiteX15" fmla="*/ 0 w 8015851"/>
                <a:gd name="connsiteY15" fmla="*/ 10369401 h 10829628"/>
                <a:gd name="connsiteX16" fmla="*/ 0 w 8015851"/>
                <a:gd name="connsiteY16" fmla="*/ 460228 h 10829628"/>
                <a:gd name="connsiteX17" fmla="*/ 460499 w 8015851"/>
                <a:gd name="connsiteY17" fmla="*/ 0 h 1082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15851" h="10829628">
                  <a:moveTo>
                    <a:pt x="457819" y="272949"/>
                  </a:moveTo>
                  <a:cubicBezTo>
                    <a:pt x="349835" y="272949"/>
                    <a:pt x="260907" y="361827"/>
                    <a:pt x="260907" y="469749"/>
                  </a:cubicBezTo>
                  <a:cubicBezTo>
                    <a:pt x="260907" y="469749"/>
                    <a:pt x="260907" y="469749"/>
                    <a:pt x="260907" y="10347839"/>
                  </a:cubicBezTo>
                  <a:cubicBezTo>
                    <a:pt x="260907" y="10455762"/>
                    <a:pt x="349835" y="10544639"/>
                    <a:pt x="457819" y="10544639"/>
                  </a:cubicBezTo>
                  <a:cubicBezTo>
                    <a:pt x="457819" y="10544639"/>
                    <a:pt x="457819" y="10544639"/>
                    <a:pt x="7559371" y="10544639"/>
                  </a:cubicBezTo>
                  <a:cubicBezTo>
                    <a:pt x="7667355" y="10544639"/>
                    <a:pt x="7756283" y="10455762"/>
                    <a:pt x="7756283" y="10347839"/>
                  </a:cubicBezTo>
                  <a:cubicBezTo>
                    <a:pt x="7756283" y="10347839"/>
                    <a:pt x="7756283" y="10347839"/>
                    <a:pt x="7756283" y="469749"/>
                  </a:cubicBezTo>
                  <a:cubicBezTo>
                    <a:pt x="7756283" y="361827"/>
                    <a:pt x="7667355" y="272949"/>
                    <a:pt x="7559371" y="272949"/>
                  </a:cubicBezTo>
                  <a:cubicBezTo>
                    <a:pt x="7559371" y="272949"/>
                    <a:pt x="7559371" y="272949"/>
                    <a:pt x="457819" y="272949"/>
                  </a:cubicBezTo>
                  <a:close/>
                  <a:moveTo>
                    <a:pt x="460499" y="0"/>
                  </a:moveTo>
                  <a:cubicBezTo>
                    <a:pt x="7555353" y="0"/>
                    <a:pt x="7555353" y="0"/>
                    <a:pt x="7555353" y="0"/>
                  </a:cubicBezTo>
                  <a:cubicBezTo>
                    <a:pt x="7809421" y="0"/>
                    <a:pt x="8015851" y="206309"/>
                    <a:pt x="8015851" y="460228"/>
                  </a:cubicBezTo>
                  <a:cubicBezTo>
                    <a:pt x="8015851" y="10369401"/>
                    <a:pt x="8015851" y="10369401"/>
                    <a:pt x="8015851" y="10369401"/>
                  </a:cubicBezTo>
                  <a:cubicBezTo>
                    <a:pt x="8015851" y="10623319"/>
                    <a:pt x="7809421" y="10829628"/>
                    <a:pt x="7555353" y="10829628"/>
                  </a:cubicBezTo>
                  <a:cubicBezTo>
                    <a:pt x="460499" y="10829628"/>
                    <a:pt x="460499" y="10829628"/>
                    <a:pt x="460499" y="10829628"/>
                  </a:cubicBezTo>
                  <a:cubicBezTo>
                    <a:pt x="206431" y="10829628"/>
                    <a:pt x="0" y="10623319"/>
                    <a:pt x="0" y="10369401"/>
                  </a:cubicBezTo>
                  <a:cubicBezTo>
                    <a:pt x="0" y="460228"/>
                    <a:pt x="0" y="460228"/>
                    <a:pt x="0" y="460228"/>
                  </a:cubicBezTo>
                  <a:cubicBezTo>
                    <a:pt x="0" y="206309"/>
                    <a:pt x="206431" y="0"/>
                    <a:pt x="460499" y="0"/>
                  </a:cubicBezTo>
                  <a:close/>
                </a:path>
              </a:pathLst>
            </a:custGeom>
            <a:solidFill>
              <a:srgbClr val="111111"/>
            </a:solidFill>
            <a:ln w="25400">
              <a:noFill/>
              <a:round/>
              <a:headEnd/>
              <a:tailEnd/>
            </a:ln>
          </p:spPr>
          <p:txBody>
            <a:bodyPr vert="horz" wrap="square" lIns="45708" tIns="22854" rIns="45708" bIns="22854" numCol="1" anchor="t" anchorCtr="0" compatLnSpc="1">
              <a:prstTxWarp prst="textNoShape">
                <a:avLst/>
              </a:prstTxWarp>
              <a:noAutofit/>
            </a:bodyPr>
            <a:lstStyle/>
            <a:p>
              <a:endParaRPr lang="en-US" sz="900"/>
            </a:p>
          </p:txBody>
        </p:sp>
        <p:sp>
          <p:nvSpPr>
            <p:cNvPr id="7" name="Rectangle: Rounded Corners 6">
              <a:extLst>
                <a:ext uri="{FF2B5EF4-FFF2-40B4-BE49-F238E27FC236}">
                  <a16:creationId xmlns:a16="http://schemas.microsoft.com/office/drawing/2014/main" id="{0F0DE962-C98A-463E-ABBF-A03690DD4785}"/>
                </a:ext>
              </a:extLst>
            </p:cNvPr>
            <p:cNvSpPr/>
            <p:nvPr/>
          </p:nvSpPr>
          <p:spPr>
            <a:xfrm>
              <a:off x="16187588" y="3572759"/>
              <a:ext cx="45719" cy="457760"/>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Rounded Corners 7">
              <a:extLst>
                <a:ext uri="{FF2B5EF4-FFF2-40B4-BE49-F238E27FC236}">
                  <a16:creationId xmlns:a16="http://schemas.microsoft.com/office/drawing/2014/main" id="{E7DF99CB-EB33-489D-B781-0432AE7505C8}"/>
                </a:ext>
              </a:extLst>
            </p:cNvPr>
            <p:cNvSpPr/>
            <p:nvPr/>
          </p:nvSpPr>
          <p:spPr>
            <a:xfrm rot="16200000">
              <a:off x="15069377" y="1188883"/>
              <a:ext cx="45719" cy="457760"/>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Freeform 5">
              <a:extLst>
                <a:ext uri="{FF2B5EF4-FFF2-40B4-BE49-F238E27FC236}">
                  <a16:creationId xmlns:a16="http://schemas.microsoft.com/office/drawing/2014/main" id="{87E677D7-01CD-4950-9635-BE2DE145B1C8}"/>
                </a:ext>
              </a:extLst>
            </p:cNvPr>
            <p:cNvSpPr>
              <a:spLocks/>
            </p:cNvSpPr>
            <p:nvPr/>
          </p:nvSpPr>
          <p:spPr bwMode="auto">
            <a:xfrm>
              <a:off x="8164923" y="1468608"/>
              <a:ext cx="8015851" cy="10829628"/>
            </a:xfrm>
            <a:custGeom>
              <a:avLst/>
              <a:gdLst>
                <a:gd name="T0" fmla="*/ 2379 w 2524"/>
                <a:gd name="T1" fmla="*/ 3412 h 3412"/>
                <a:gd name="T2" fmla="*/ 145 w 2524"/>
                <a:gd name="T3" fmla="*/ 3412 h 3412"/>
                <a:gd name="T4" fmla="*/ 0 w 2524"/>
                <a:gd name="T5" fmla="*/ 3267 h 3412"/>
                <a:gd name="T6" fmla="*/ 0 w 2524"/>
                <a:gd name="T7" fmla="*/ 145 h 3412"/>
                <a:gd name="T8" fmla="*/ 145 w 2524"/>
                <a:gd name="T9" fmla="*/ 0 h 3412"/>
                <a:gd name="T10" fmla="*/ 2379 w 2524"/>
                <a:gd name="T11" fmla="*/ 0 h 3412"/>
                <a:gd name="T12" fmla="*/ 2524 w 2524"/>
                <a:gd name="T13" fmla="*/ 145 h 3412"/>
                <a:gd name="T14" fmla="*/ 2524 w 2524"/>
                <a:gd name="T15" fmla="*/ 3267 h 3412"/>
                <a:gd name="T16" fmla="*/ 2379 w 2524"/>
                <a:gd name="T17" fmla="*/ 3412 h 3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4" h="3412">
                  <a:moveTo>
                    <a:pt x="2379" y="3412"/>
                  </a:moveTo>
                  <a:cubicBezTo>
                    <a:pt x="145" y="3412"/>
                    <a:pt x="145" y="3412"/>
                    <a:pt x="145" y="3412"/>
                  </a:cubicBezTo>
                  <a:cubicBezTo>
                    <a:pt x="65" y="3412"/>
                    <a:pt x="0" y="3347"/>
                    <a:pt x="0" y="3267"/>
                  </a:cubicBezTo>
                  <a:cubicBezTo>
                    <a:pt x="0" y="145"/>
                    <a:pt x="0" y="145"/>
                    <a:pt x="0" y="145"/>
                  </a:cubicBezTo>
                  <a:cubicBezTo>
                    <a:pt x="0" y="65"/>
                    <a:pt x="65" y="0"/>
                    <a:pt x="145" y="0"/>
                  </a:cubicBezTo>
                  <a:cubicBezTo>
                    <a:pt x="2379" y="0"/>
                    <a:pt x="2379" y="0"/>
                    <a:pt x="2379" y="0"/>
                  </a:cubicBezTo>
                  <a:cubicBezTo>
                    <a:pt x="2459" y="0"/>
                    <a:pt x="2524" y="65"/>
                    <a:pt x="2524" y="145"/>
                  </a:cubicBezTo>
                  <a:cubicBezTo>
                    <a:pt x="2524" y="3267"/>
                    <a:pt x="2524" y="3267"/>
                    <a:pt x="2524" y="3267"/>
                  </a:cubicBezTo>
                  <a:cubicBezTo>
                    <a:pt x="2524" y="3347"/>
                    <a:pt x="2459" y="3412"/>
                    <a:pt x="2379" y="3412"/>
                  </a:cubicBezTo>
                  <a:close/>
                </a:path>
              </a:pathLst>
            </a:custGeom>
            <a:noFill/>
            <a:ln w="25400">
              <a:gradFill>
                <a:gsLst>
                  <a:gs pos="0">
                    <a:srgbClr val="DDDDDD"/>
                  </a:gs>
                  <a:gs pos="100000">
                    <a:srgbClr val="5F5F5F"/>
                  </a:gs>
                </a:gsLst>
                <a:lin ang="5400000" scaled="1"/>
              </a:gradFill>
              <a:round/>
              <a:headEnd/>
              <a:tailEnd/>
            </a:ln>
          </p:spPr>
          <p:txBody>
            <a:bodyPr vert="horz" wrap="square" lIns="45708" tIns="22854" rIns="45708" bIns="22854" numCol="1" anchor="t" anchorCtr="0" compatLnSpc="1">
              <a:prstTxWarp prst="textNoShape">
                <a:avLst/>
              </a:prstTxWarp>
            </a:bodyPr>
            <a:lstStyle/>
            <a:p>
              <a:endParaRPr lang="en-US" sz="900"/>
            </a:p>
          </p:txBody>
        </p:sp>
        <p:sp>
          <p:nvSpPr>
            <p:cNvPr id="10" name="Oval 9">
              <a:extLst>
                <a:ext uri="{FF2B5EF4-FFF2-40B4-BE49-F238E27FC236}">
                  <a16:creationId xmlns:a16="http://schemas.microsoft.com/office/drawing/2014/main" id="{B9E9E323-9DAB-4443-A545-F47A781D76C1}"/>
                </a:ext>
              </a:extLst>
            </p:cNvPr>
            <p:cNvSpPr>
              <a:spLocks noChangeAspect="1"/>
            </p:cNvSpPr>
            <p:nvPr/>
          </p:nvSpPr>
          <p:spPr>
            <a:xfrm>
              <a:off x="12148048" y="1571443"/>
              <a:ext cx="91079" cy="91079"/>
            </a:xfrm>
            <a:prstGeom prst="ellipse">
              <a:avLst/>
            </a:prstGeom>
            <a:gradFill flip="none" rotWithShape="1">
              <a:gsLst>
                <a:gs pos="44000">
                  <a:srgbClr val="000066"/>
                </a:gs>
                <a:gs pos="98230">
                  <a:srgbClr val="0066FF"/>
                </a:gs>
                <a:gs pos="0">
                  <a:srgbClr val="0066FF"/>
                </a:gs>
              </a:gsLst>
              <a:path path="circle">
                <a:fillToRect l="100000" t="100000"/>
              </a:path>
              <a:tileRect r="-100000" b="-100000"/>
            </a:gradFill>
            <a:ln w="3175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Oval 10">
              <a:extLst>
                <a:ext uri="{FF2B5EF4-FFF2-40B4-BE49-F238E27FC236}">
                  <a16:creationId xmlns:a16="http://schemas.microsoft.com/office/drawing/2014/main" id="{7D2EF559-FF19-4788-B9DC-193F0C1DBB96}"/>
                </a:ext>
              </a:extLst>
            </p:cNvPr>
            <p:cNvSpPr>
              <a:spLocks noChangeAspect="1"/>
            </p:cNvSpPr>
            <p:nvPr/>
          </p:nvSpPr>
          <p:spPr>
            <a:xfrm>
              <a:off x="12383843" y="1604990"/>
              <a:ext cx="23985" cy="23985"/>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14D02669-D589-4311-A3F7-41D7C49A233B}"/>
                </a:ext>
              </a:extLst>
            </p:cNvPr>
            <p:cNvSpPr>
              <a:spLocks noChangeAspect="1"/>
            </p:cNvSpPr>
            <p:nvPr/>
          </p:nvSpPr>
          <p:spPr>
            <a:xfrm>
              <a:off x="12526839" y="1571443"/>
              <a:ext cx="91079" cy="91079"/>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7B0D6E59-BB34-4E2C-AAB1-BF74FCB9FB96}"/>
                </a:ext>
              </a:extLst>
            </p:cNvPr>
            <p:cNvSpPr>
              <a:spLocks noChangeAspect="1"/>
            </p:cNvSpPr>
            <p:nvPr/>
          </p:nvSpPr>
          <p:spPr>
            <a:xfrm>
              <a:off x="11963387" y="1579346"/>
              <a:ext cx="75272" cy="75272"/>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Oval 13">
              <a:extLst>
                <a:ext uri="{FF2B5EF4-FFF2-40B4-BE49-F238E27FC236}">
                  <a16:creationId xmlns:a16="http://schemas.microsoft.com/office/drawing/2014/main" id="{514A6A8F-4800-4AFE-B035-46BF0F4A5C8B}"/>
                </a:ext>
              </a:extLst>
            </p:cNvPr>
            <p:cNvSpPr>
              <a:spLocks noChangeAspect="1"/>
            </p:cNvSpPr>
            <p:nvPr/>
          </p:nvSpPr>
          <p:spPr>
            <a:xfrm>
              <a:off x="11793825" y="1591276"/>
              <a:ext cx="51412" cy="51412"/>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cxnSp>
        <p:nvCxnSpPr>
          <p:cNvPr id="33" name="Straight Connector 32">
            <a:extLst>
              <a:ext uri="{FF2B5EF4-FFF2-40B4-BE49-F238E27FC236}">
                <a16:creationId xmlns:a16="http://schemas.microsoft.com/office/drawing/2014/main" id="{B9CC5A7E-1B7D-26B9-33F8-96AA82353266}"/>
              </a:ext>
            </a:extLst>
          </p:cNvPr>
          <p:cNvCxnSpPr>
            <a:cxnSpLocks/>
          </p:cNvCxnSpPr>
          <p:nvPr/>
        </p:nvCxnSpPr>
        <p:spPr>
          <a:xfrm flipH="1">
            <a:off x="9074981" y="4009442"/>
            <a:ext cx="1701583" cy="0"/>
          </a:xfrm>
          <a:prstGeom prst="line">
            <a:avLst/>
          </a:prstGeom>
          <a:ln>
            <a:solidFill>
              <a:schemeClr val="accent1">
                <a:lumMod val="50000"/>
              </a:schemeClr>
            </a:solidFill>
          </a:ln>
          <a:effectLst>
            <a:outerShdw dist="12700" dir="5400000" algn="t" rotWithShape="0">
              <a:schemeClr val="accent1">
                <a:lumMod val="40000"/>
                <a:lumOff val="60000"/>
              </a:schemeClr>
            </a:outerShdw>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F1750D-6C83-F807-4D7E-63EBDE55DF3E}"/>
              </a:ext>
            </a:extLst>
          </p:cNvPr>
          <p:cNvSpPr txBox="1"/>
          <p:nvPr/>
        </p:nvSpPr>
        <p:spPr>
          <a:xfrm>
            <a:off x="7832217" y="1073786"/>
            <a:ext cx="4187111" cy="2989921"/>
          </a:xfrm>
          <a:prstGeom prst="rect">
            <a:avLst/>
          </a:prstGeom>
          <a:noFill/>
        </p:spPr>
        <p:txBody>
          <a:bodyPr wrap="square" rtlCol="0">
            <a:spAutoFit/>
          </a:bodyPr>
          <a:lstStyle/>
          <a:p>
            <a:pPr algn="ctr">
              <a:lnSpc>
                <a:spcPct val="150000"/>
              </a:lnSpc>
            </a:pPr>
            <a:r>
              <a:rPr lang="en-US" sz="1200" b="1">
                <a:solidFill>
                  <a:srgbClr val="0C2371"/>
                </a:solidFill>
                <a:latin typeface="Cambria" panose="02040503050406030204" pitchFamily="18" charset="0"/>
                <a:ea typeface="Cambria" panose="02040503050406030204" pitchFamily="18" charset="0"/>
              </a:rPr>
              <a:t>FINANCIAL EDUCATION</a:t>
            </a:r>
          </a:p>
          <a:p>
            <a:pPr algn="ctr">
              <a:lnSpc>
                <a:spcPct val="150000"/>
              </a:lnSpc>
            </a:pPr>
            <a:r>
              <a:rPr lang="en-US" sz="1200" b="1">
                <a:solidFill>
                  <a:srgbClr val="0C2371"/>
                </a:solidFill>
                <a:latin typeface="Cambria" panose="02040503050406030204" pitchFamily="18" charset="0"/>
                <a:ea typeface="Cambria" panose="02040503050406030204" pitchFamily="18" charset="0"/>
              </a:rPr>
              <a:t>FINANCIAL PLANNING &amp; WEALTH MANAGEMENT</a:t>
            </a:r>
          </a:p>
          <a:p>
            <a:pPr algn="ctr">
              <a:lnSpc>
                <a:spcPct val="150000"/>
              </a:lnSpc>
            </a:pPr>
            <a:r>
              <a:rPr lang="en-US" sz="1200" b="1">
                <a:solidFill>
                  <a:srgbClr val="0C2371"/>
                </a:solidFill>
                <a:latin typeface="Cambria" panose="02040503050406030204" pitchFamily="18" charset="0"/>
                <a:ea typeface="Cambria" panose="02040503050406030204" pitchFamily="18" charset="0"/>
              </a:rPr>
              <a:t>MEMORY ENHANCEMENT</a:t>
            </a:r>
          </a:p>
          <a:p>
            <a:pPr algn="ctr">
              <a:lnSpc>
                <a:spcPct val="150000"/>
              </a:lnSpc>
            </a:pPr>
            <a:r>
              <a:rPr lang="en-US" sz="1200" b="1">
                <a:solidFill>
                  <a:srgbClr val="0C2371"/>
                </a:solidFill>
                <a:latin typeface="Cambria" panose="02040503050406030204" pitchFamily="18" charset="0"/>
                <a:ea typeface="Cambria" panose="02040503050406030204" pitchFamily="18" charset="0"/>
              </a:rPr>
              <a:t>PUBLIC SPEAKING </a:t>
            </a:r>
          </a:p>
          <a:p>
            <a:pPr algn="ctr">
              <a:lnSpc>
                <a:spcPct val="150000"/>
              </a:lnSpc>
            </a:pPr>
            <a:r>
              <a:rPr lang="en-US" sz="1200" b="1">
                <a:solidFill>
                  <a:srgbClr val="0C2371"/>
                </a:solidFill>
                <a:latin typeface="Cambria" panose="02040503050406030204" pitchFamily="18" charset="0"/>
                <a:ea typeface="Cambria" panose="02040503050406030204" pitchFamily="18" charset="0"/>
              </a:rPr>
              <a:t>SPOKEN ENGLISH</a:t>
            </a:r>
          </a:p>
          <a:p>
            <a:pPr algn="ctr">
              <a:lnSpc>
                <a:spcPct val="150000"/>
              </a:lnSpc>
            </a:pPr>
            <a:r>
              <a:rPr lang="en-US" sz="1200" b="1">
                <a:solidFill>
                  <a:srgbClr val="0C2371"/>
                </a:solidFill>
                <a:latin typeface="Cambria" panose="02040503050406030204" pitchFamily="18" charset="0"/>
                <a:ea typeface="Cambria" panose="02040503050406030204" pitchFamily="18" charset="0"/>
              </a:rPr>
              <a:t>PERSONALITY DEVELOPMENT</a:t>
            </a:r>
          </a:p>
          <a:p>
            <a:pPr algn="ctr">
              <a:lnSpc>
                <a:spcPct val="150000"/>
              </a:lnSpc>
            </a:pPr>
            <a:r>
              <a:rPr lang="en-US" sz="1200" b="1">
                <a:solidFill>
                  <a:srgbClr val="0C2371"/>
                </a:solidFill>
                <a:latin typeface="Cambria" panose="02040503050406030204" pitchFamily="18" charset="0"/>
                <a:ea typeface="Cambria" panose="02040503050406030204" pitchFamily="18" charset="0"/>
              </a:rPr>
              <a:t>+</a:t>
            </a:r>
          </a:p>
          <a:p>
            <a:pPr algn="ctr">
              <a:lnSpc>
                <a:spcPct val="150000"/>
              </a:lnSpc>
            </a:pPr>
            <a:r>
              <a:rPr lang="en-US" sz="1200" b="1">
                <a:solidFill>
                  <a:srgbClr val="0C2371"/>
                </a:solidFill>
                <a:latin typeface="Cambria" panose="02040503050406030204" pitchFamily="18" charset="0"/>
                <a:ea typeface="Cambria" panose="02040503050406030204" pitchFamily="18" charset="0"/>
              </a:rPr>
              <a:t>DIGITAL MARKETING</a:t>
            </a:r>
          </a:p>
          <a:p>
            <a:pPr algn="ctr">
              <a:lnSpc>
                <a:spcPct val="150000"/>
              </a:lnSpc>
            </a:pPr>
            <a:r>
              <a:rPr lang="en-US" sz="1200" b="1">
                <a:solidFill>
                  <a:srgbClr val="0C2371"/>
                </a:solidFill>
                <a:latin typeface="Cambria" panose="02040503050406030204" pitchFamily="18" charset="0"/>
                <a:ea typeface="Cambria" panose="02040503050406030204" pitchFamily="18" charset="0"/>
              </a:rPr>
              <a:t>+</a:t>
            </a:r>
          </a:p>
          <a:p>
            <a:pPr algn="ctr">
              <a:lnSpc>
                <a:spcPct val="150000"/>
              </a:lnSpc>
            </a:pPr>
            <a:r>
              <a:rPr lang="en-US" sz="2000" b="1">
                <a:solidFill>
                  <a:srgbClr val="0C2371"/>
                </a:solidFill>
                <a:latin typeface="Cambria" panose="02040503050406030204" pitchFamily="18" charset="0"/>
                <a:ea typeface="Cambria" panose="02040503050406030204" pitchFamily="18" charset="0"/>
              </a:rPr>
              <a:t>TAB</a:t>
            </a:r>
          </a:p>
        </p:txBody>
      </p:sp>
      <p:grpSp>
        <p:nvGrpSpPr>
          <p:cNvPr id="36" name="Group 35">
            <a:extLst>
              <a:ext uri="{FF2B5EF4-FFF2-40B4-BE49-F238E27FC236}">
                <a16:creationId xmlns:a16="http://schemas.microsoft.com/office/drawing/2014/main" id="{59C63EAF-C067-06D2-270B-345609484127}"/>
              </a:ext>
            </a:extLst>
          </p:cNvPr>
          <p:cNvGrpSpPr/>
          <p:nvPr/>
        </p:nvGrpSpPr>
        <p:grpSpPr>
          <a:xfrm>
            <a:off x="8231325" y="280767"/>
            <a:ext cx="3343620" cy="707886"/>
            <a:chOff x="17547242" y="1464703"/>
            <a:chExt cx="2241755" cy="1416140"/>
          </a:xfrm>
          <a:solidFill>
            <a:schemeClr val="tx2">
              <a:lumMod val="20000"/>
              <a:lumOff val="80000"/>
            </a:schemeClr>
          </a:solidFill>
        </p:grpSpPr>
        <p:sp>
          <p:nvSpPr>
            <p:cNvPr id="37" name="Rectangle 36">
              <a:extLst>
                <a:ext uri="{FF2B5EF4-FFF2-40B4-BE49-F238E27FC236}">
                  <a16:creationId xmlns:a16="http://schemas.microsoft.com/office/drawing/2014/main" id="{2E3D3C8D-7DFB-C1F9-C4B4-1DD5AFEF75D0}"/>
                </a:ext>
              </a:extLst>
            </p:cNvPr>
            <p:cNvSpPr/>
            <p:nvPr/>
          </p:nvSpPr>
          <p:spPr>
            <a:xfrm>
              <a:off x="18176913" y="1814386"/>
              <a:ext cx="982413" cy="982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algn="ctr"/>
              <a:endParaRPr lang="en-US" sz="900">
                <a:solidFill>
                  <a:srgbClr val="FFFFFF"/>
                </a:solidFill>
              </a:endParaRPr>
            </a:p>
          </p:txBody>
        </p:sp>
        <p:sp>
          <p:nvSpPr>
            <p:cNvPr id="38" name="TextBox 37">
              <a:extLst>
                <a:ext uri="{FF2B5EF4-FFF2-40B4-BE49-F238E27FC236}">
                  <a16:creationId xmlns:a16="http://schemas.microsoft.com/office/drawing/2014/main" id="{3B26261C-451D-AE2E-690C-8F507855756C}"/>
                </a:ext>
              </a:extLst>
            </p:cNvPr>
            <p:cNvSpPr txBox="1"/>
            <p:nvPr/>
          </p:nvSpPr>
          <p:spPr>
            <a:xfrm>
              <a:off x="17547242" y="1464703"/>
              <a:ext cx="2241755" cy="1416140"/>
            </a:xfrm>
            <a:prstGeom prst="rect">
              <a:avLst/>
            </a:prstGeom>
            <a:grpFill/>
          </p:spPr>
          <p:txBody>
            <a:bodyPr wrap="square" numCol="1" rtlCol="0" anchor="t">
              <a:spAutoFit/>
            </a:bodyPr>
            <a:lstStyle/>
            <a:p>
              <a:pPr algn="ctr"/>
              <a:r>
                <a:rPr lang="en-US" sz="4000">
                  <a:solidFill>
                    <a:srgbClr val="0C2371"/>
                  </a:solidFill>
                  <a:latin typeface="Cream Opera Western" pitchFamily="2" charset="0"/>
                  <a:ea typeface="Open Sans" panose="020B0606030504020204" pitchFamily="34" charset="0"/>
                  <a:cs typeface="Open Sans" panose="020B0606030504020204" pitchFamily="34" charset="0"/>
                </a:rPr>
                <a:t>Skill up plus</a:t>
              </a:r>
            </a:p>
          </p:txBody>
        </p:sp>
      </p:grpSp>
      <p:sp>
        <p:nvSpPr>
          <p:cNvPr id="39" name="TextBox 38">
            <a:extLst>
              <a:ext uri="{FF2B5EF4-FFF2-40B4-BE49-F238E27FC236}">
                <a16:creationId xmlns:a16="http://schemas.microsoft.com/office/drawing/2014/main" id="{1C19762A-DA6A-0449-1E80-CC0B02E39949}"/>
              </a:ext>
            </a:extLst>
          </p:cNvPr>
          <p:cNvSpPr txBox="1"/>
          <p:nvPr/>
        </p:nvSpPr>
        <p:spPr>
          <a:xfrm>
            <a:off x="8784193" y="4094576"/>
            <a:ext cx="2283158" cy="838948"/>
          </a:xfrm>
          <a:prstGeom prst="rect">
            <a:avLst/>
          </a:prstGeom>
          <a:noFill/>
        </p:spPr>
        <p:txBody>
          <a:bodyPr wrap="square" rtlCol="0">
            <a:spAutoFit/>
          </a:bodyPr>
          <a:lstStyle/>
          <a:p>
            <a:pPr algn="ctr">
              <a:lnSpc>
                <a:spcPct val="150000"/>
              </a:lnSpc>
            </a:pPr>
            <a:r>
              <a:rPr lang="en-US">
                <a:solidFill>
                  <a:srgbClr val="0C2371"/>
                </a:solidFill>
              </a:rPr>
              <a:t>₹ </a:t>
            </a:r>
            <a:r>
              <a:rPr lang="en-US" sz="1600" b="1">
                <a:solidFill>
                  <a:srgbClr val="0C2371"/>
                </a:solidFill>
                <a:latin typeface="+mj-lt"/>
              </a:rPr>
              <a:t>26,500 + 18%GST</a:t>
            </a:r>
          </a:p>
          <a:p>
            <a:pPr algn="ctr">
              <a:lnSpc>
                <a:spcPct val="150000"/>
              </a:lnSpc>
            </a:pPr>
            <a:r>
              <a:rPr lang="en-US" sz="1600">
                <a:solidFill>
                  <a:srgbClr val="0C2371"/>
                </a:solidFill>
              </a:rPr>
              <a:t>₹ </a:t>
            </a:r>
            <a:r>
              <a:rPr lang="en-US" sz="1600" b="1">
                <a:solidFill>
                  <a:srgbClr val="0C2371"/>
                </a:solidFill>
                <a:latin typeface="+mj-lt"/>
              </a:rPr>
              <a:t>31,270/-</a:t>
            </a:r>
            <a:endParaRPr lang="en-US" sz="1200">
              <a:solidFill>
                <a:srgbClr val="0C2371"/>
              </a:solidFill>
            </a:endParaRPr>
          </a:p>
        </p:txBody>
      </p:sp>
      <p:sp>
        <p:nvSpPr>
          <p:cNvPr id="40" name="TextBox 39">
            <a:extLst>
              <a:ext uri="{FF2B5EF4-FFF2-40B4-BE49-F238E27FC236}">
                <a16:creationId xmlns:a16="http://schemas.microsoft.com/office/drawing/2014/main" id="{2A3DCC52-7ACF-B7C5-14C9-BA3B30323895}"/>
              </a:ext>
            </a:extLst>
          </p:cNvPr>
          <p:cNvSpPr txBox="1"/>
          <p:nvPr/>
        </p:nvSpPr>
        <p:spPr>
          <a:xfrm>
            <a:off x="8609255" y="5343979"/>
            <a:ext cx="2633035" cy="1154675"/>
          </a:xfrm>
          <a:prstGeom prst="rect">
            <a:avLst/>
          </a:prstGeom>
          <a:noFill/>
        </p:spPr>
        <p:txBody>
          <a:bodyPr wrap="square" rtlCol="0">
            <a:spAutoFit/>
          </a:bodyPr>
          <a:lstStyle/>
          <a:p>
            <a:pPr algn="ctr">
              <a:lnSpc>
                <a:spcPct val="150000"/>
              </a:lnSpc>
            </a:pPr>
            <a:r>
              <a:rPr lang="en-US" sz="1600" b="1">
                <a:solidFill>
                  <a:srgbClr val="0C2371"/>
                </a:solidFill>
                <a:latin typeface="Cambria" panose="02040503050406030204" pitchFamily="18" charset="0"/>
                <a:ea typeface="Cambria" panose="02040503050406030204" pitchFamily="18" charset="0"/>
              </a:rPr>
              <a:t>150 PV</a:t>
            </a:r>
          </a:p>
          <a:p>
            <a:pPr algn="ctr">
              <a:lnSpc>
                <a:spcPct val="150000"/>
              </a:lnSpc>
            </a:pPr>
            <a:r>
              <a:rPr lang="en-US" sz="1600">
                <a:solidFill>
                  <a:srgbClr val="0C2371"/>
                </a:solidFill>
                <a:latin typeface="Cambria" panose="02040503050406030204" pitchFamily="18" charset="0"/>
                <a:ea typeface="Cambria" panose="02040503050406030204" pitchFamily="18" charset="0"/>
              </a:rPr>
              <a:t>₹ 3000 DIRECT BONUS</a:t>
            </a:r>
          </a:p>
          <a:p>
            <a:pPr algn="ctr">
              <a:lnSpc>
                <a:spcPct val="150000"/>
              </a:lnSpc>
            </a:pPr>
            <a:r>
              <a:rPr lang="en-US" sz="1600">
                <a:solidFill>
                  <a:srgbClr val="0C2371"/>
                </a:solidFill>
                <a:latin typeface="Cambria" panose="02040503050406030204" pitchFamily="18" charset="0"/>
                <a:ea typeface="Cambria" panose="02040503050406030204" pitchFamily="18" charset="0"/>
              </a:rPr>
              <a:t>₹1350 MATCHING BONUS</a:t>
            </a:r>
          </a:p>
        </p:txBody>
      </p:sp>
      <p:cxnSp>
        <p:nvCxnSpPr>
          <p:cNvPr id="41" name="Straight Connector 40">
            <a:extLst>
              <a:ext uri="{FF2B5EF4-FFF2-40B4-BE49-F238E27FC236}">
                <a16:creationId xmlns:a16="http://schemas.microsoft.com/office/drawing/2014/main" id="{4627B92D-9017-CCE7-F715-DCB65DFB5E0C}"/>
              </a:ext>
            </a:extLst>
          </p:cNvPr>
          <p:cNvCxnSpPr>
            <a:cxnSpLocks/>
          </p:cNvCxnSpPr>
          <p:nvPr/>
        </p:nvCxnSpPr>
        <p:spPr>
          <a:xfrm flipH="1">
            <a:off x="9074981" y="5122266"/>
            <a:ext cx="1701583" cy="0"/>
          </a:xfrm>
          <a:prstGeom prst="line">
            <a:avLst/>
          </a:prstGeom>
          <a:ln>
            <a:solidFill>
              <a:schemeClr val="accent1">
                <a:lumMod val="50000"/>
              </a:schemeClr>
            </a:solidFill>
          </a:ln>
          <a:effectLst>
            <a:outerShdw dist="12700" dir="5400000" algn="t" rotWithShape="0">
              <a:schemeClr val="accent1">
                <a:lumMod val="40000"/>
                <a:lumOff val="6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3908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7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2000" fill="hold"/>
                                            <p:tgtEl>
                                              <p:spTgt spid="35"/>
                                            </p:tgtEl>
                                            <p:attrNameLst>
                                              <p:attrName>ppt_x</p:attrName>
                                            </p:attrNameLst>
                                          </p:cBhvr>
                                          <p:tavLst>
                                            <p:tav tm="0">
                                              <p:val>
                                                <p:strVal val="1+#ppt_w/2"/>
                                              </p:val>
                                            </p:tav>
                                            <p:tav tm="100000">
                                              <p:val>
                                                <p:strVal val="#ppt_x"/>
                                              </p:val>
                                            </p:tav>
                                          </p:tavLst>
                                        </p:anim>
                                        <p:anim calcmode="lin" valueType="num">
                                          <p:cBhvr additive="base">
                                            <p:cTn id="12" dur="20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6667">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14:bounceEnd="66667">
                                          <p:cBhvr additive="base">
                                            <p:cTn id="15" dur="1500" fill="hold"/>
                                            <p:tgtEl>
                                              <p:spTgt spid="3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6667">
                                      <p:stCondLst>
                                        <p:cond delay="100"/>
                                      </p:stCondLst>
                                      <p:childTnLst>
                                        <p:set>
                                          <p:cBhvr>
                                            <p:cTn id="18" dur="1" fill="hold">
                                              <p:stCondLst>
                                                <p:cond delay="0"/>
                                              </p:stCondLst>
                                            </p:cTn>
                                            <p:tgtEl>
                                              <p:spTgt spid="34"/>
                                            </p:tgtEl>
                                            <p:attrNameLst>
                                              <p:attrName>style.visibility</p:attrName>
                                            </p:attrNameLst>
                                          </p:cBhvr>
                                          <p:to>
                                            <p:strVal val="visible"/>
                                          </p:to>
                                        </p:set>
                                        <p:anim calcmode="lin" valueType="num" p14:bounceEnd="66667">
                                          <p:cBhvr additive="base">
                                            <p:cTn id="19" dur="1500" fill="hold"/>
                                            <p:tgtEl>
                                              <p:spTgt spid="34"/>
                                            </p:tgtEl>
                                            <p:attrNameLst>
                                              <p:attrName>ppt_x</p:attrName>
                                            </p:attrNameLst>
                                          </p:cBhvr>
                                          <p:tavLst>
                                            <p:tav tm="0">
                                              <p:val>
                                                <p:strVal val="#ppt_x"/>
                                              </p:val>
                                            </p:tav>
                                            <p:tav tm="100000">
                                              <p:val>
                                                <p:strVal val="#ppt_x"/>
                                              </p:val>
                                            </p:tav>
                                          </p:tavLst>
                                        </p:anim>
                                        <p:anim calcmode="lin" valueType="num" p14:bounceEnd="66667">
                                          <p:cBhvr additive="base">
                                            <p:cTn id="20" dur="1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6667">
                                      <p:stCondLst>
                                        <p:cond delay="200"/>
                                      </p:stCondLst>
                                      <p:childTnLst>
                                        <p:set>
                                          <p:cBhvr>
                                            <p:cTn id="22" dur="1" fill="hold">
                                              <p:stCondLst>
                                                <p:cond delay="0"/>
                                              </p:stCondLst>
                                            </p:cTn>
                                            <p:tgtEl>
                                              <p:spTgt spid="33"/>
                                            </p:tgtEl>
                                            <p:attrNameLst>
                                              <p:attrName>style.visibility</p:attrName>
                                            </p:attrNameLst>
                                          </p:cBhvr>
                                          <p:to>
                                            <p:strVal val="visible"/>
                                          </p:to>
                                        </p:set>
                                        <p:anim calcmode="lin" valueType="num" p14:bounceEnd="66667">
                                          <p:cBhvr additive="base">
                                            <p:cTn id="23" dur="1500" fill="hold"/>
                                            <p:tgtEl>
                                              <p:spTgt spid="33"/>
                                            </p:tgtEl>
                                            <p:attrNameLst>
                                              <p:attrName>ppt_x</p:attrName>
                                            </p:attrNameLst>
                                          </p:cBhvr>
                                          <p:tavLst>
                                            <p:tav tm="0">
                                              <p:val>
                                                <p:strVal val="#ppt_x"/>
                                              </p:val>
                                            </p:tav>
                                            <p:tav tm="100000">
                                              <p:val>
                                                <p:strVal val="#ppt_x"/>
                                              </p:val>
                                            </p:tav>
                                          </p:tavLst>
                                        </p:anim>
                                        <p:anim calcmode="lin" valueType="num" p14:bounceEnd="66667">
                                          <p:cBhvr additive="base">
                                            <p:cTn id="24" dur="1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6667">
                                      <p:stCondLst>
                                        <p:cond delay="400"/>
                                      </p:stCondLst>
                                      <p:childTnLst>
                                        <p:set>
                                          <p:cBhvr>
                                            <p:cTn id="26" dur="1" fill="hold">
                                              <p:stCondLst>
                                                <p:cond delay="0"/>
                                              </p:stCondLst>
                                            </p:cTn>
                                            <p:tgtEl>
                                              <p:spTgt spid="39"/>
                                            </p:tgtEl>
                                            <p:attrNameLst>
                                              <p:attrName>style.visibility</p:attrName>
                                            </p:attrNameLst>
                                          </p:cBhvr>
                                          <p:to>
                                            <p:strVal val="visible"/>
                                          </p:to>
                                        </p:set>
                                        <p:anim calcmode="lin" valueType="num" p14:bounceEnd="66667">
                                          <p:cBhvr additive="base">
                                            <p:cTn id="27" dur="1500" fill="hold"/>
                                            <p:tgtEl>
                                              <p:spTgt spid="39"/>
                                            </p:tgtEl>
                                            <p:attrNameLst>
                                              <p:attrName>ppt_x</p:attrName>
                                            </p:attrNameLst>
                                          </p:cBhvr>
                                          <p:tavLst>
                                            <p:tav tm="0">
                                              <p:val>
                                                <p:strVal val="#ppt_x"/>
                                              </p:val>
                                            </p:tav>
                                            <p:tav tm="100000">
                                              <p:val>
                                                <p:strVal val="#ppt_x"/>
                                              </p:val>
                                            </p:tav>
                                          </p:tavLst>
                                        </p:anim>
                                        <p:anim calcmode="lin" valueType="num" p14:bounceEnd="66667">
                                          <p:cBhvr additive="base">
                                            <p:cTn id="28" dur="1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6667">
                                      <p:stCondLst>
                                        <p:cond delay="500"/>
                                      </p:stCondLst>
                                      <p:childTnLst>
                                        <p:set>
                                          <p:cBhvr>
                                            <p:cTn id="30" dur="1" fill="hold">
                                              <p:stCondLst>
                                                <p:cond delay="0"/>
                                              </p:stCondLst>
                                            </p:cTn>
                                            <p:tgtEl>
                                              <p:spTgt spid="41"/>
                                            </p:tgtEl>
                                            <p:attrNameLst>
                                              <p:attrName>style.visibility</p:attrName>
                                            </p:attrNameLst>
                                          </p:cBhvr>
                                          <p:to>
                                            <p:strVal val="visible"/>
                                          </p:to>
                                        </p:set>
                                        <p:anim calcmode="lin" valueType="num" p14:bounceEnd="66667">
                                          <p:cBhvr additive="base">
                                            <p:cTn id="31" dur="1500" fill="hold"/>
                                            <p:tgtEl>
                                              <p:spTgt spid="41"/>
                                            </p:tgtEl>
                                            <p:attrNameLst>
                                              <p:attrName>ppt_x</p:attrName>
                                            </p:attrNameLst>
                                          </p:cBhvr>
                                          <p:tavLst>
                                            <p:tav tm="0">
                                              <p:val>
                                                <p:strVal val="#ppt_x"/>
                                              </p:val>
                                            </p:tav>
                                            <p:tav tm="100000">
                                              <p:val>
                                                <p:strVal val="#ppt_x"/>
                                              </p:val>
                                            </p:tav>
                                          </p:tavLst>
                                        </p:anim>
                                        <p:anim calcmode="lin" valueType="num" p14:bounceEnd="66667">
                                          <p:cBhvr additive="base">
                                            <p:cTn id="32" dur="1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6667">
                                      <p:stCondLst>
                                        <p:cond delay="700"/>
                                      </p:stCondLst>
                                      <p:childTnLst>
                                        <p:set>
                                          <p:cBhvr>
                                            <p:cTn id="34" dur="1" fill="hold">
                                              <p:stCondLst>
                                                <p:cond delay="0"/>
                                              </p:stCondLst>
                                            </p:cTn>
                                            <p:tgtEl>
                                              <p:spTgt spid="40"/>
                                            </p:tgtEl>
                                            <p:attrNameLst>
                                              <p:attrName>style.visibility</p:attrName>
                                            </p:attrNameLst>
                                          </p:cBhvr>
                                          <p:to>
                                            <p:strVal val="visible"/>
                                          </p:to>
                                        </p:set>
                                        <p:anim calcmode="lin" valueType="num" p14:bounceEnd="66667">
                                          <p:cBhvr additive="base">
                                            <p:cTn id="35" dur="1500" fill="hold"/>
                                            <p:tgtEl>
                                              <p:spTgt spid="40"/>
                                            </p:tgtEl>
                                            <p:attrNameLst>
                                              <p:attrName>ppt_x</p:attrName>
                                            </p:attrNameLst>
                                          </p:cBhvr>
                                          <p:tavLst>
                                            <p:tav tm="0">
                                              <p:val>
                                                <p:strVal val="#ppt_x"/>
                                              </p:val>
                                            </p:tav>
                                            <p:tav tm="100000">
                                              <p:val>
                                                <p:strVal val="#ppt_x"/>
                                              </p:val>
                                            </p:tav>
                                          </p:tavLst>
                                        </p:anim>
                                        <p:anim calcmode="lin" valueType="num" p14:bounceEnd="66667">
                                          <p:cBhvr additive="base">
                                            <p:cTn id="36" dur="1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7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2000" fill="hold"/>
                                            <p:tgtEl>
                                              <p:spTgt spid="35"/>
                                            </p:tgtEl>
                                            <p:attrNameLst>
                                              <p:attrName>ppt_x</p:attrName>
                                            </p:attrNameLst>
                                          </p:cBhvr>
                                          <p:tavLst>
                                            <p:tav tm="0">
                                              <p:val>
                                                <p:strVal val="1+#ppt_w/2"/>
                                              </p:val>
                                            </p:tav>
                                            <p:tav tm="100000">
                                              <p:val>
                                                <p:strVal val="#ppt_x"/>
                                              </p:val>
                                            </p:tav>
                                          </p:tavLst>
                                        </p:anim>
                                        <p:anim calcmode="lin" valueType="num">
                                          <p:cBhvr additive="base">
                                            <p:cTn id="12" dur="20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500" fill="hold"/>
                                            <p:tgtEl>
                                              <p:spTgt spid="36"/>
                                            </p:tgtEl>
                                            <p:attrNameLst>
                                              <p:attrName>ppt_x</p:attrName>
                                            </p:attrNameLst>
                                          </p:cBhvr>
                                          <p:tavLst>
                                            <p:tav tm="0">
                                              <p:val>
                                                <p:strVal val="#ppt_x"/>
                                              </p:val>
                                            </p:tav>
                                            <p:tav tm="100000">
                                              <p:val>
                                                <p:strVal val="#ppt_x"/>
                                              </p:val>
                                            </p:tav>
                                          </p:tavLst>
                                        </p:anim>
                                        <p:anim calcmode="lin" valueType="num">
                                          <p:cBhvr additive="base">
                                            <p:cTn id="16" dur="15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0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500" fill="hold"/>
                                            <p:tgtEl>
                                              <p:spTgt spid="34"/>
                                            </p:tgtEl>
                                            <p:attrNameLst>
                                              <p:attrName>ppt_x</p:attrName>
                                            </p:attrNameLst>
                                          </p:cBhvr>
                                          <p:tavLst>
                                            <p:tav tm="0">
                                              <p:val>
                                                <p:strVal val="#ppt_x"/>
                                              </p:val>
                                            </p:tav>
                                            <p:tav tm="100000">
                                              <p:val>
                                                <p:strVal val="#ppt_x"/>
                                              </p:val>
                                            </p:tav>
                                          </p:tavLst>
                                        </p:anim>
                                        <p:anim calcmode="lin" valueType="num">
                                          <p:cBhvr additive="base">
                                            <p:cTn id="20" dur="1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0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1500" fill="hold"/>
                                            <p:tgtEl>
                                              <p:spTgt spid="33"/>
                                            </p:tgtEl>
                                            <p:attrNameLst>
                                              <p:attrName>ppt_x</p:attrName>
                                            </p:attrNameLst>
                                          </p:cBhvr>
                                          <p:tavLst>
                                            <p:tav tm="0">
                                              <p:val>
                                                <p:strVal val="#ppt_x"/>
                                              </p:val>
                                            </p:tav>
                                            <p:tav tm="100000">
                                              <p:val>
                                                <p:strVal val="#ppt_x"/>
                                              </p:val>
                                            </p:tav>
                                          </p:tavLst>
                                        </p:anim>
                                        <p:anim calcmode="lin" valueType="num">
                                          <p:cBhvr additive="base">
                                            <p:cTn id="24" dur="1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40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1500" fill="hold"/>
                                            <p:tgtEl>
                                              <p:spTgt spid="39"/>
                                            </p:tgtEl>
                                            <p:attrNameLst>
                                              <p:attrName>ppt_x</p:attrName>
                                            </p:attrNameLst>
                                          </p:cBhvr>
                                          <p:tavLst>
                                            <p:tav tm="0">
                                              <p:val>
                                                <p:strVal val="#ppt_x"/>
                                              </p:val>
                                            </p:tav>
                                            <p:tav tm="100000">
                                              <p:val>
                                                <p:strVal val="#ppt_x"/>
                                              </p:val>
                                            </p:tav>
                                          </p:tavLst>
                                        </p:anim>
                                        <p:anim calcmode="lin" valueType="num">
                                          <p:cBhvr additive="base">
                                            <p:cTn id="28" dur="1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1500" fill="hold"/>
                                            <p:tgtEl>
                                              <p:spTgt spid="41"/>
                                            </p:tgtEl>
                                            <p:attrNameLst>
                                              <p:attrName>ppt_x</p:attrName>
                                            </p:attrNameLst>
                                          </p:cBhvr>
                                          <p:tavLst>
                                            <p:tav tm="0">
                                              <p:val>
                                                <p:strVal val="#ppt_x"/>
                                              </p:val>
                                            </p:tav>
                                            <p:tav tm="100000">
                                              <p:val>
                                                <p:strVal val="#ppt_x"/>
                                              </p:val>
                                            </p:tav>
                                          </p:tavLst>
                                        </p:anim>
                                        <p:anim calcmode="lin" valueType="num">
                                          <p:cBhvr additive="base">
                                            <p:cTn id="32" dur="1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7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1500" fill="hold"/>
                                            <p:tgtEl>
                                              <p:spTgt spid="40"/>
                                            </p:tgtEl>
                                            <p:attrNameLst>
                                              <p:attrName>ppt_x</p:attrName>
                                            </p:attrNameLst>
                                          </p:cBhvr>
                                          <p:tavLst>
                                            <p:tav tm="0">
                                              <p:val>
                                                <p:strVal val="#ppt_x"/>
                                              </p:val>
                                            </p:tav>
                                            <p:tav tm="100000">
                                              <p:val>
                                                <p:strVal val="#ppt_x"/>
                                              </p:val>
                                            </p:tav>
                                          </p:tavLst>
                                        </p:anim>
                                        <p:anim calcmode="lin" valueType="num">
                                          <p:cBhvr additive="base">
                                            <p:cTn id="36" dur="1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p:bldP spid="4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E6939-DA5C-32D3-92FD-2136F848863C}"/>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328A46F-C782-167F-9F53-95FC4930833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52" r="3252"/>
          <a:stretch/>
        </p:blipFill>
        <p:spPr>
          <a:xfrm>
            <a:off x="1460413" y="1504289"/>
            <a:ext cx="4533411" cy="6761553"/>
          </a:xfrm>
        </p:spPr>
      </p:pic>
      <p:grpSp>
        <p:nvGrpSpPr>
          <p:cNvPr id="2" name="Group 1">
            <a:extLst>
              <a:ext uri="{FF2B5EF4-FFF2-40B4-BE49-F238E27FC236}">
                <a16:creationId xmlns:a16="http://schemas.microsoft.com/office/drawing/2014/main" id="{81A217F8-A8D7-CB69-1A55-2A947D066C42}"/>
              </a:ext>
            </a:extLst>
          </p:cNvPr>
          <p:cNvGrpSpPr/>
          <p:nvPr/>
        </p:nvGrpSpPr>
        <p:grpSpPr>
          <a:xfrm>
            <a:off x="1250274" y="492489"/>
            <a:ext cx="5675530" cy="10619323"/>
            <a:chOff x="2501199" y="983448"/>
            <a:chExt cx="11354016" cy="21244178"/>
          </a:xfrm>
        </p:grpSpPr>
        <p:pic>
          <p:nvPicPr>
            <p:cNvPr id="80" name="Picture 79">
              <a:extLst>
                <a:ext uri="{FF2B5EF4-FFF2-40B4-BE49-F238E27FC236}">
                  <a16:creationId xmlns:a16="http://schemas.microsoft.com/office/drawing/2014/main" id="{5BCAD5A3-AAEB-A409-EA0D-200A8A6AA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91940" y="8717516"/>
              <a:ext cx="19897344" cy="4429207"/>
            </a:xfrm>
            <a:prstGeom prst="rect">
              <a:avLst/>
            </a:prstGeom>
          </p:spPr>
        </p:pic>
        <p:grpSp>
          <p:nvGrpSpPr>
            <p:cNvPr id="58" name="Group 57">
              <a:extLst>
                <a:ext uri="{FF2B5EF4-FFF2-40B4-BE49-F238E27FC236}">
                  <a16:creationId xmlns:a16="http://schemas.microsoft.com/office/drawing/2014/main" id="{E14701E4-CD0B-5E34-1D6C-D2155036954C}"/>
                </a:ext>
              </a:extLst>
            </p:cNvPr>
            <p:cNvGrpSpPr/>
            <p:nvPr/>
          </p:nvGrpSpPr>
          <p:grpSpPr>
            <a:xfrm>
              <a:off x="2501199" y="2502535"/>
              <a:ext cx="9909962" cy="19725091"/>
              <a:chOff x="10000616" y="2502535"/>
              <a:chExt cx="4379595" cy="8717280"/>
            </a:xfrm>
          </p:grpSpPr>
          <p:sp>
            <p:nvSpPr>
              <p:cNvPr id="42" name="Freeform 16">
                <a:extLst>
                  <a:ext uri="{FF2B5EF4-FFF2-40B4-BE49-F238E27FC236}">
                    <a16:creationId xmlns:a16="http://schemas.microsoft.com/office/drawing/2014/main" id="{EDCFD390-49AE-762A-CF68-C3471CAE1EB3}"/>
                  </a:ext>
                </a:extLst>
              </p:cNvPr>
              <p:cNvSpPr>
                <a:spLocks noEditPoints="1"/>
              </p:cNvSpPr>
              <p:nvPr/>
            </p:nvSpPr>
            <p:spPr bwMode="auto">
              <a:xfrm>
                <a:off x="10000616" y="2502535"/>
                <a:ext cx="4379595" cy="8717280"/>
              </a:xfrm>
              <a:custGeom>
                <a:avLst/>
                <a:gdLst>
                  <a:gd name="T0" fmla="*/ 1435 w 1440"/>
                  <a:gd name="T1" fmla="*/ 659 h 2868"/>
                  <a:gd name="T2" fmla="*/ 1429 w 1440"/>
                  <a:gd name="T3" fmla="*/ 659 h 2868"/>
                  <a:gd name="T4" fmla="*/ 1429 w 1440"/>
                  <a:gd name="T5" fmla="*/ 221 h 2868"/>
                  <a:gd name="T6" fmla="*/ 1209 w 1440"/>
                  <a:gd name="T7" fmla="*/ 0 h 2868"/>
                  <a:gd name="T8" fmla="*/ 232 w 1440"/>
                  <a:gd name="T9" fmla="*/ 0 h 2868"/>
                  <a:gd name="T10" fmla="*/ 11 w 1440"/>
                  <a:gd name="T11" fmla="*/ 221 h 2868"/>
                  <a:gd name="T12" fmla="*/ 11 w 1440"/>
                  <a:gd name="T13" fmla="*/ 387 h 2868"/>
                  <a:gd name="T14" fmla="*/ 4 w 1440"/>
                  <a:gd name="T15" fmla="*/ 387 h 2868"/>
                  <a:gd name="T16" fmla="*/ 0 w 1440"/>
                  <a:gd name="T17" fmla="*/ 392 h 2868"/>
                  <a:gd name="T18" fmla="*/ 0 w 1440"/>
                  <a:gd name="T19" fmla="*/ 498 h 2868"/>
                  <a:gd name="T20" fmla="*/ 4 w 1440"/>
                  <a:gd name="T21" fmla="*/ 502 h 2868"/>
                  <a:gd name="T22" fmla="*/ 11 w 1440"/>
                  <a:gd name="T23" fmla="*/ 502 h 2868"/>
                  <a:gd name="T24" fmla="*/ 11 w 1440"/>
                  <a:gd name="T25" fmla="*/ 593 h 2868"/>
                  <a:gd name="T26" fmla="*/ 4 w 1440"/>
                  <a:gd name="T27" fmla="*/ 593 h 2868"/>
                  <a:gd name="T28" fmla="*/ 0 w 1440"/>
                  <a:gd name="T29" fmla="*/ 597 h 2868"/>
                  <a:gd name="T30" fmla="*/ 0 w 1440"/>
                  <a:gd name="T31" fmla="*/ 798 h 2868"/>
                  <a:gd name="T32" fmla="*/ 4 w 1440"/>
                  <a:gd name="T33" fmla="*/ 802 h 2868"/>
                  <a:gd name="T34" fmla="*/ 11 w 1440"/>
                  <a:gd name="T35" fmla="*/ 802 h 2868"/>
                  <a:gd name="T36" fmla="*/ 11 w 1440"/>
                  <a:gd name="T37" fmla="*/ 855 h 2868"/>
                  <a:gd name="T38" fmla="*/ 4 w 1440"/>
                  <a:gd name="T39" fmla="*/ 855 h 2868"/>
                  <a:gd name="T40" fmla="*/ 0 w 1440"/>
                  <a:gd name="T41" fmla="*/ 860 h 2868"/>
                  <a:gd name="T42" fmla="*/ 0 w 1440"/>
                  <a:gd name="T43" fmla="*/ 1061 h 2868"/>
                  <a:gd name="T44" fmla="*/ 4 w 1440"/>
                  <a:gd name="T45" fmla="*/ 1065 h 2868"/>
                  <a:gd name="T46" fmla="*/ 11 w 1440"/>
                  <a:gd name="T47" fmla="*/ 1065 h 2868"/>
                  <a:gd name="T48" fmla="*/ 11 w 1440"/>
                  <a:gd name="T49" fmla="*/ 2647 h 2868"/>
                  <a:gd name="T50" fmla="*/ 232 w 1440"/>
                  <a:gd name="T51" fmla="*/ 2868 h 2868"/>
                  <a:gd name="T52" fmla="*/ 1209 w 1440"/>
                  <a:gd name="T53" fmla="*/ 2868 h 2868"/>
                  <a:gd name="T54" fmla="*/ 1429 w 1440"/>
                  <a:gd name="T55" fmla="*/ 2647 h 2868"/>
                  <a:gd name="T56" fmla="*/ 1429 w 1440"/>
                  <a:gd name="T57" fmla="*/ 1001 h 2868"/>
                  <a:gd name="T58" fmla="*/ 1435 w 1440"/>
                  <a:gd name="T59" fmla="*/ 1001 h 2868"/>
                  <a:gd name="T60" fmla="*/ 1440 w 1440"/>
                  <a:gd name="T61" fmla="*/ 996 h 2868"/>
                  <a:gd name="T62" fmla="*/ 1440 w 1440"/>
                  <a:gd name="T63" fmla="*/ 664 h 2868"/>
                  <a:gd name="T64" fmla="*/ 1435 w 1440"/>
                  <a:gd name="T65" fmla="*/ 659 h 2868"/>
                  <a:gd name="T66" fmla="*/ 1341 w 1440"/>
                  <a:gd name="T67" fmla="*/ 2657 h 2868"/>
                  <a:gd name="T68" fmla="*/ 1220 w 1440"/>
                  <a:gd name="T69" fmla="*/ 2778 h 2868"/>
                  <a:gd name="T70" fmla="*/ 221 w 1440"/>
                  <a:gd name="T71" fmla="*/ 2778 h 2868"/>
                  <a:gd name="T72" fmla="*/ 99 w 1440"/>
                  <a:gd name="T73" fmla="*/ 2657 h 2868"/>
                  <a:gd name="T74" fmla="*/ 99 w 1440"/>
                  <a:gd name="T75" fmla="*/ 211 h 2868"/>
                  <a:gd name="T76" fmla="*/ 221 w 1440"/>
                  <a:gd name="T77" fmla="*/ 89 h 2868"/>
                  <a:gd name="T78" fmla="*/ 354 w 1440"/>
                  <a:gd name="T79" fmla="*/ 89 h 2868"/>
                  <a:gd name="T80" fmla="*/ 354 w 1440"/>
                  <a:gd name="T81" fmla="*/ 89 h 2868"/>
                  <a:gd name="T82" fmla="*/ 355 w 1440"/>
                  <a:gd name="T83" fmla="*/ 89 h 2868"/>
                  <a:gd name="T84" fmla="*/ 369 w 1440"/>
                  <a:gd name="T85" fmla="*/ 103 h 2868"/>
                  <a:gd name="T86" fmla="*/ 369 w 1440"/>
                  <a:gd name="T87" fmla="*/ 103 h 2868"/>
                  <a:gd name="T88" fmla="*/ 369 w 1440"/>
                  <a:gd name="T89" fmla="*/ 104 h 2868"/>
                  <a:gd name="T90" fmla="*/ 369 w 1440"/>
                  <a:gd name="T91" fmla="*/ 109 h 2868"/>
                  <a:gd name="T92" fmla="*/ 448 w 1440"/>
                  <a:gd name="T93" fmla="*/ 189 h 2868"/>
                  <a:gd name="T94" fmla="*/ 992 w 1440"/>
                  <a:gd name="T95" fmla="*/ 189 h 2868"/>
                  <a:gd name="T96" fmla="*/ 1072 w 1440"/>
                  <a:gd name="T97" fmla="*/ 109 h 2868"/>
                  <a:gd name="T98" fmla="*/ 1072 w 1440"/>
                  <a:gd name="T99" fmla="*/ 104 h 2868"/>
                  <a:gd name="T100" fmla="*/ 1072 w 1440"/>
                  <a:gd name="T101" fmla="*/ 103 h 2868"/>
                  <a:gd name="T102" fmla="*/ 1085 w 1440"/>
                  <a:gd name="T103" fmla="*/ 89 h 2868"/>
                  <a:gd name="T104" fmla="*/ 1086 w 1440"/>
                  <a:gd name="T105" fmla="*/ 89 h 2868"/>
                  <a:gd name="T106" fmla="*/ 1086 w 1440"/>
                  <a:gd name="T107" fmla="*/ 89 h 2868"/>
                  <a:gd name="T108" fmla="*/ 1220 w 1440"/>
                  <a:gd name="T109" fmla="*/ 89 h 2868"/>
                  <a:gd name="T110" fmla="*/ 1341 w 1440"/>
                  <a:gd name="T111" fmla="*/ 211 h 2868"/>
                  <a:gd name="T112" fmla="*/ 1341 w 1440"/>
                  <a:gd name="T113" fmla="*/ 2657 h 2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0" h="2868">
                    <a:moveTo>
                      <a:pt x="1435" y="659"/>
                    </a:moveTo>
                    <a:cubicBezTo>
                      <a:pt x="1429" y="659"/>
                      <a:pt x="1429" y="659"/>
                      <a:pt x="1429" y="659"/>
                    </a:cubicBezTo>
                    <a:cubicBezTo>
                      <a:pt x="1429" y="221"/>
                      <a:pt x="1429" y="221"/>
                      <a:pt x="1429" y="221"/>
                    </a:cubicBezTo>
                    <a:cubicBezTo>
                      <a:pt x="1429" y="99"/>
                      <a:pt x="1331" y="0"/>
                      <a:pt x="1209" y="0"/>
                    </a:cubicBezTo>
                    <a:cubicBezTo>
                      <a:pt x="232" y="0"/>
                      <a:pt x="232" y="0"/>
                      <a:pt x="232" y="0"/>
                    </a:cubicBezTo>
                    <a:cubicBezTo>
                      <a:pt x="110" y="0"/>
                      <a:pt x="11" y="99"/>
                      <a:pt x="11" y="221"/>
                    </a:cubicBezTo>
                    <a:cubicBezTo>
                      <a:pt x="11" y="387"/>
                      <a:pt x="11" y="387"/>
                      <a:pt x="11" y="387"/>
                    </a:cubicBezTo>
                    <a:cubicBezTo>
                      <a:pt x="4" y="387"/>
                      <a:pt x="4" y="387"/>
                      <a:pt x="4" y="387"/>
                    </a:cubicBezTo>
                    <a:cubicBezTo>
                      <a:pt x="2" y="387"/>
                      <a:pt x="0" y="389"/>
                      <a:pt x="0" y="392"/>
                    </a:cubicBezTo>
                    <a:cubicBezTo>
                      <a:pt x="0" y="498"/>
                      <a:pt x="0" y="498"/>
                      <a:pt x="0" y="498"/>
                    </a:cubicBezTo>
                    <a:cubicBezTo>
                      <a:pt x="0" y="500"/>
                      <a:pt x="2" y="502"/>
                      <a:pt x="4" y="502"/>
                    </a:cubicBezTo>
                    <a:cubicBezTo>
                      <a:pt x="11" y="502"/>
                      <a:pt x="11" y="502"/>
                      <a:pt x="11" y="502"/>
                    </a:cubicBezTo>
                    <a:cubicBezTo>
                      <a:pt x="11" y="593"/>
                      <a:pt x="11" y="593"/>
                      <a:pt x="11" y="593"/>
                    </a:cubicBezTo>
                    <a:cubicBezTo>
                      <a:pt x="4" y="593"/>
                      <a:pt x="4" y="593"/>
                      <a:pt x="4" y="593"/>
                    </a:cubicBezTo>
                    <a:cubicBezTo>
                      <a:pt x="2" y="593"/>
                      <a:pt x="0" y="595"/>
                      <a:pt x="0" y="597"/>
                    </a:cubicBezTo>
                    <a:cubicBezTo>
                      <a:pt x="0" y="798"/>
                      <a:pt x="0" y="798"/>
                      <a:pt x="0" y="798"/>
                    </a:cubicBezTo>
                    <a:cubicBezTo>
                      <a:pt x="0" y="801"/>
                      <a:pt x="2" y="802"/>
                      <a:pt x="4" y="802"/>
                    </a:cubicBezTo>
                    <a:cubicBezTo>
                      <a:pt x="11" y="802"/>
                      <a:pt x="11" y="802"/>
                      <a:pt x="11" y="802"/>
                    </a:cubicBezTo>
                    <a:cubicBezTo>
                      <a:pt x="11" y="855"/>
                      <a:pt x="11" y="855"/>
                      <a:pt x="11" y="855"/>
                    </a:cubicBezTo>
                    <a:cubicBezTo>
                      <a:pt x="4" y="855"/>
                      <a:pt x="4" y="855"/>
                      <a:pt x="4" y="855"/>
                    </a:cubicBezTo>
                    <a:cubicBezTo>
                      <a:pt x="2" y="855"/>
                      <a:pt x="0" y="857"/>
                      <a:pt x="0" y="860"/>
                    </a:cubicBezTo>
                    <a:cubicBezTo>
                      <a:pt x="0" y="1061"/>
                      <a:pt x="0" y="1061"/>
                      <a:pt x="0" y="1061"/>
                    </a:cubicBezTo>
                    <a:cubicBezTo>
                      <a:pt x="0" y="1063"/>
                      <a:pt x="2" y="1065"/>
                      <a:pt x="4" y="1065"/>
                    </a:cubicBezTo>
                    <a:cubicBezTo>
                      <a:pt x="11" y="1065"/>
                      <a:pt x="11" y="1065"/>
                      <a:pt x="11" y="1065"/>
                    </a:cubicBezTo>
                    <a:cubicBezTo>
                      <a:pt x="11" y="2647"/>
                      <a:pt x="11" y="2647"/>
                      <a:pt x="11" y="2647"/>
                    </a:cubicBezTo>
                    <a:cubicBezTo>
                      <a:pt x="11" y="2769"/>
                      <a:pt x="110" y="2868"/>
                      <a:pt x="232" y="2868"/>
                    </a:cubicBezTo>
                    <a:cubicBezTo>
                      <a:pt x="1209" y="2868"/>
                      <a:pt x="1209" y="2868"/>
                      <a:pt x="1209" y="2868"/>
                    </a:cubicBezTo>
                    <a:cubicBezTo>
                      <a:pt x="1331" y="2868"/>
                      <a:pt x="1429" y="2769"/>
                      <a:pt x="1429" y="2647"/>
                    </a:cubicBezTo>
                    <a:cubicBezTo>
                      <a:pt x="1429" y="1001"/>
                      <a:pt x="1429" y="1001"/>
                      <a:pt x="1429" y="1001"/>
                    </a:cubicBezTo>
                    <a:cubicBezTo>
                      <a:pt x="1435" y="1001"/>
                      <a:pt x="1435" y="1001"/>
                      <a:pt x="1435" y="1001"/>
                    </a:cubicBezTo>
                    <a:cubicBezTo>
                      <a:pt x="1438" y="1001"/>
                      <a:pt x="1440" y="999"/>
                      <a:pt x="1440" y="996"/>
                    </a:cubicBezTo>
                    <a:cubicBezTo>
                      <a:pt x="1440" y="664"/>
                      <a:pt x="1440" y="664"/>
                      <a:pt x="1440" y="664"/>
                    </a:cubicBezTo>
                    <a:cubicBezTo>
                      <a:pt x="1440" y="661"/>
                      <a:pt x="1438" y="659"/>
                      <a:pt x="1435" y="659"/>
                    </a:cubicBezTo>
                    <a:close/>
                    <a:moveTo>
                      <a:pt x="1341" y="2657"/>
                    </a:moveTo>
                    <a:cubicBezTo>
                      <a:pt x="1341" y="2724"/>
                      <a:pt x="1287" y="2778"/>
                      <a:pt x="1220" y="2778"/>
                    </a:cubicBezTo>
                    <a:cubicBezTo>
                      <a:pt x="221" y="2778"/>
                      <a:pt x="221" y="2778"/>
                      <a:pt x="221" y="2778"/>
                    </a:cubicBezTo>
                    <a:cubicBezTo>
                      <a:pt x="154" y="2778"/>
                      <a:pt x="99" y="2724"/>
                      <a:pt x="99" y="2657"/>
                    </a:cubicBezTo>
                    <a:cubicBezTo>
                      <a:pt x="99" y="211"/>
                      <a:pt x="99" y="211"/>
                      <a:pt x="99" y="211"/>
                    </a:cubicBezTo>
                    <a:cubicBezTo>
                      <a:pt x="99" y="144"/>
                      <a:pt x="154" y="89"/>
                      <a:pt x="221" y="89"/>
                    </a:cubicBezTo>
                    <a:cubicBezTo>
                      <a:pt x="354" y="89"/>
                      <a:pt x="354" y="89"/>
                      <a:pt x="354" y="89"/>
                    </a:cubicBezTo>
                    <a:cubicBezTo>
                      <a:pt x="354" y="89"/>
                      <a:pt x="354" y="89"/>
                      <a:pt x="354" y="89"/>
                    </a:cubicBezTo>
                    <a:cubicBezTo>
                      <a:pt x="355" y="89"/>
                      <a:pt x="355" y="89"/>
                      <a:pt x="355" y="89"/>
                    </a:cubicBezTo>
                    <a:cubicBezTo>
                      <a:pt x="363" y="89"/>
                      <a:pt x="369" y="95"/>
                      <a:pt x="369" y="103"/>
                    </a:cubicBezTo>
                    <a:cubicBezTo>
                      <a:pt x="369" y="103"/>
                      <a:pt x="369" y="103"/>
                      <a:pt x="369" y="103"/>
                    </a:cubicBezTo>
                    <a:cubicBezTo>
                      <a:pt x="369" y="104"/>
                      <a:pt x="369" y="104"/>
                      <a:pt x="369" y="104"/>
                    </a:cubicBezTo>
                    <a:cubicBezTo>
                      <a:pt x="369" y="109"/>
                      <a:pt x="369" y="109"/>
                      <a:pt x="369" y="109"/>
                    </a:cubicBezTo>
                    <a:cubicBezTo>
                      <a:pt x="369" y="153"/>
                      <a:pt x="404" y="189"/>
                      <a:pt x="448" y="189"/>
                    </a:cubicBezTo>
                    <a:cubicBezTo>
                      <a:pt x="992" y="189"/>
                      <a:pt x="992" y="189"/>
                      <a:pt x="992" y="189"/>
                    </a:cubicBezTo>
                    <a:cubicBezTo>
                      <a:pt x="1036" y="189"/>
                      <a:pt x="1072" y="153"/>
                      <a:pt x="1072" y="109"/>
                    </a:cubicBezTo>
                    <a:cubicBezTo>
                      <a:pt x="1072" y="104"/>
                      <a:pt x="1072" y="104"/>
                      <a:pt x="1072" y="104"/>
                    </a:cubicBezTo>
                    <a:cubicBezTo>
                      <a:pt x="1072" y="103"/>
                      <a:pt x="1072" y="103"/>
                      <a:pt x="1072" y="103"/>
                    </a:cubicBezTo>
                    <a:cubicBezTo>
                      <a:pt x="1072" y="95"/>
                      <a:pt x="1078" y="89"/>
                      <a:pt x="1085" y="89"/>
                    </a:cubicBezTo>
                    <a:cubicBezTo>
                      <a:pt x="1085" y="89"/>
                      <a:pt x="1086" y="89"/>
                      <a:pt x="1086" y="89"/>
                    </a:cubicBezTo>
                    <a:cubicBezTo>
                      <a:pt x="1086" y="89"/>
                      <a:pt x="1086" y="89"/>
                      <a:pt x="1086" y="89"/>
                    </a:cubicBezTo>
                    <a:cubicBezTo>
                      <a:pt x="1220" y="89"/>
                      <a:pt x="1220" y="89"/>
                      <a:pt x="1220" y="89"/>
                    </a:cubicBezTo>
                    <a:cubicBezTo>
                      <a:pt x="1287" y="89"/>
                      <a:pt x="1341" y="144"/>
                      <a:pt x="1341" y="211"/>
                    </a:cubicBezTo>
                    <a:lnTo>
                      <a:pt x="1341" y="2657"/>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3" name="Freeform 17">
                <a:extLst>
                  <a:ext uri="{FF2B5EF4-FFF2-40B4-BE49-F238E27FC236}">
                    <a16:creationId xmlns:a16="http://schemas.microsoft.com/office/drawing/2014/main" id="{8B47DE69-D461-3E07-A3EB-5CADDDDC4BCF}"/>
                  </a:ext>
                </a:extLst>
              </p:cNvPr>
              <p:cNvSpPr>
                <a:spLocks noEditPoints="1"/>
              </p:cNvSpPr>
              <p:nvPr/>
            </p:nvSpPr>
            <p:spPr bwMode="auto">
              <a:xfrm>
                <a:off x="10107138" y="2575878"/>
                <a:ext cx="4166553" cy="8567103"/>
              </a:xfrm>
              <a:custGeom>
                <a:avLst/>
                <a:gdLst>
                  <a:gd name="T0" fmla="*/ 1171 w 1370"/>
                  <a:gd name="T1" fmla="*/ 0 h 2819"/>
                  <a:gd name="T2" fmla="*/ 199 w 1370"/>
                  <a:gd name="T3" fmla="*/ 0 h 2819"/>
                  <a:gd name="T4" fmla="*/ 0 w 1370"/>
                  <a:gd name="T5" fmla="*/ 199 h 2819"/>
                  <a:gd name="T6" fmla="*/ 0 w 1370"/>
                  <a:gd name="T7" fmla="*/ 2621 h 2819"/>
                  <a:gd name="T8" fmla="*/ 199 w 1370"/>
                  <a:gd name="T9" fmla="*/ 2819 h 2819"/>
                  <a:gd name="T10" fmla="*/ 1171 w 1370"/>
                  <a:gd name="T11" fmla="*/ 2819 h 2819"/>
                  <a:gd name="T12" fmla="*/ 1370 w 1370"/>
                  <a:gd name="T13" fmla="*/ 2621 h 2819"/>
                  <a:gd name="T14" fmla="*/ 1370 w 1370"/>
                  <a:gd name="T15" fmla="*/ 199 h 2819"/>
                  <a:gd name="T16" fmla="*/ 1171 w 1370"/>
                  <a:gd name="T17" fmla="*/ 0 h 2819"/>
                  <a:gd name="T18" fmla="*/ 1306 w 1370"/>
                  <a:gd name="T19" fmla="*/ 2633 h 2819"/>
                  <a:gd name="T20" fmla="*/ 1185 w 1370"/>
                  <a:gd name="T21" fmla="*/ 2754 h 2819"/>
                  <a:gd name="T22" fmla="*/ 186 w 1370"/>
                  <a:gd name="T23" fmla="*/ 2754 h 2819"/>
                  <a:gd name="T24" fmla="*/ 64 w 1370"/>
                  <a:gd name="T25" fmla="*/ 2633 h 2819"/>
                  <a:gd name="T26" fmla="*/ 64 w 1370"/>
                  <a:gd name="T27" fmla="*/ 187 h 2819"/>
                  <a:gd name="T28" fmla="*/ 186 w 1370"/>
                  <a:gd name="T29" fmla="*/ 65 h 2819"/>
                  <a:gd name="T30" fmla="*/ 319 w 1370"/>
                  <a:gd name="T31" fmla="*/ 65 h 2819"/>
                  <a:gd name="T32" fmla="*/ 319 w 1370"/>
                  <a:gd name="T33" fmla="*/ 65 h 2819"/>
                  <a:gd name="T34" fmla="*/ 320 w 1370"/>
                  <a:gd name="T35" fmla="*/ 65 h 2819"/>
                  <a:gd name="T36" fmla="*/ 334 w 1370"/>
                  <a:gd name="T37" fmla="*/ 79 h 2819"/>
                  <a:gd name="T38" fmla="*/ 334 w 1370"/>
                  <a:gd name="T39" fmla="*/ 79 h 2819"/>
                  <a:gd name="T40" fmla="*/ 334 w 1370"/>
                  <a:gd name="T41" fmla="*/ 80 h 2819"/>
                  <a:gd name="T42" fmla="*/ 334 w 1370"/>
                  <a:gd name="T43" fmla="*/ 85 h 2819"/>
                  <a:gd name="T44" fmla="*/ 413 w 1370"/>
                  <a:gd name="T45" fmla="*/ 165 h 2819"/>
                  <a:gd name="T46" fmla="*/ 957 w 1370"/>
                  <a:gd name="T47" fmla="*/ 165 h 2819"/>
                  <a:gd name="T48" fmla="*/ 1037 w 1370"/>
                  <a:gd name="T49" fmla="*/ 85 h 2819"/>
                  <a:gd name="T50" fmla="*/ 1037 w 1370"/>
                  <a:gd name="T51" fmla="*/ 80 h 2819"/>
                  <a:gd name="T52" fmla="*/ 1037 w 1370"/>
                  <a:gd name="T53" fmla="*/ 79 h 2819"/>
                  <a:gd name="T54" fmla="*/ 1050 w 1370"/>
                  <a:gd name="T55" fmla="*/ 65 h 2819"/>
                  <a:gd name="T56" fmla="*/ 1051 w 1370"/>
                  <a:gd name="T57" fmla="*/ 65 h 2819"/>
                  <a:gd name="T58" fmla="*/ 1051 w 1370"/>
                  <a:gd name="T59" fmla="*/ 65 h 2819"/>
                  <a:gd name="T60" fmla="*/ 1185 w 1370"/>
                  <a:gd name="T61" fmla="*/ 65 h 2819"/>
                  <a:gd name="T62" fmla="*/ 1306 w 1370"/>
                  <a:gd name="T63" fmla="*/ 187 h 2819"/>
                  <a:gd name="T64" fmla="*/ 1306 w 1370"/>
                  <a:gd name="T65" fmla="*/ 2633 h 2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0" h="2819">
                    <a:moveTo>
                      <a:pt x="1171" y="0"/>
                    </a:moveTo>
                    <a:cubicBezTo>
                      <a:pt x="199" y="0"/>
                      <a:pt x="199" y="0"/>
                      <a:pt x="199" y="0"/>
                    </a:cubicBezTo>
                    <a:cubicBezTo>
                      <a:pt x="89" y="0"/>
                      <a:pt x="0" y="89"/>
                      <a:pt x="0" y="199"/>
                    </a:cubicBezTo>
                    <a:cubicBezTo>
                      <a:pt x="0" y="2621"/>
                      <a:pt x="0" y="2621"/>
                      <a:pt x="0" y="2621"/>
                    </a:cubicBezTo>
                    <a:cubicBezTo>
                      <a:pt x="0" y="2730"/>
                      <a:pt x="89" y="2819"/>
                      <a:pt x="199" y="2819"/>
                    </a:cubicBezTo>
                    <a:cubicBezTo>
                      <a:pt x="1171" y="2819"/>
                      <a:pt x="1171" y="2819"/>
                      <a:pt x="1171" y="2819"/>
                    </a:cubicBezTo>
                    <a:cubicBezTo>
                      <a:pt x="1281" y="2819"/>
                      <a:pt x="1370" y="2730"/>
                      <a:pt x="1370" y="2621"/>
                    </a:cubicBezTo>
                    <a:cubicBezTo>
                      <a:pt x="1370" y="199"/>
                      <a:pt x="1370" y="199"/>
                      <a:pt x="1370" y="199"/>
                    </a:cubicBezTo>
                    <a:cubicBezTo>
                      <a:pt x="1370" y="89"/>
                      <a:pt x="1281" y="0"/>
                      <a:pt x="1171" y="0"/>
                    </a:cubicBezTo>
                    <a:close/>
                    <a:moveTo>
                      <a:pt x="1306" y="2633"/>
                    </a:moveTo>
                    <a:cubicBezTo>
                      <a:pt x="1306" y="2700"/>
                      <a:pt x="1252" y="2754"/>
                      <a:pt x="1185" y="2754"/>
                    </a:cubicBezTo>
                    <a:cubicBezTo>
                      <a:pt x="186" y="2754"/>
                      <a:pt x="186" y="2754"/>
                      <a:pt x="186" y="2754"/>
                    </a:cubicBezTo>
                    <a:cubicBezTo>
                      <a:pt x="119" y="2754"/>
                      <a:pt x="64" y="2700"/>
                      <a:pt x="64" y="2633"/>
                    </a:cubicBezTo>
                    <a:cubicBezTo>
                      <a:pt x="64" y="187"/>
                      <a:pt x="64" y="187"/>
                      <a:pt x="64" y="187"/>
                    </a:cubicBezTo>
                    <a:cubicBezTo>
                      <a:pt x="64" y="120"/>
                      <a:pt x="119" y="65"/>
                      <a:pt x="186" y="65"/>
                    </a:cubicBezTo>
                    <a:cubicBezTo>
                      <a:pt x="319" y="65"/>
                      <a:pt x="319" y="65"/>
                      <a:pt x="319" y="65"/>
                    </a:cubicBezTo>
                    <a:cubicBezTo>
                      <a:pt x="319" y="65"/>
                      <a:pt x="319" y="65"/>
                      <a:pt x="319" y="65"/>
                    </a:cubicBezTo>
                    <a:cubicBezTo>
                      <a:pt x="320" y="65"/>
                      <a:pt x="320" y="65"/>
                      <a:pt x="320" y="65"/>
                    </a:cubicBezTo>
                    <a:cubicBezTo>
                      <a:pt x="328" y="65"/>
                      <a:pt x="334" y="71"/>
                      <a:pt x="334" y="79"/>
                    </a:cubicBezTo>
                    <a:cubicBezTo>
                      <a:pt x="334" y="79"/>
                      <a:pt x="334" y="79"/>
                      <a:pt x="334" y="79"/>
                    </a:cubicBezTo>
                    <a:cubicBezTo>
                      <a:pt x="334" y="80"/>
                      <a:pt x="334" y="80"/>
                      <a:pt x="334" y="80"/>
                    </a:cubicBezTo>
                    <a:cubicBezTo>
                      <a:pt x="334" y="85"/>
                      <a:pt x="334" y="85"/>
                      <a:pt x="334" y="85"/>
                    </a:cubicBezTo>
                    <a:cubicBezTo>
                      <a:pt x="334" y="129"/>
                      <a:pt x="369" y="165"/>
                      <a:pt x="413" y="165"/>
                    </a:cubicBezTo>
                    <a:cubicBezTo>
                      <a:pt x="957" y="165"/>
                      <a:pt x="957" y="165"/>
                      <a:pt x="957" y="165"/>
                    </a:cubicBezTo>
                    <a:cubicBezTo>
                      <a:pt x="1001" y="165"/>
                      <a:pt x="1037" y="129"/>
                      <a:pt x="1037" y="85"/>
                    </a:cubicBezTo>
                    <a:cubicBezTo>
                      <a:pt x="1037" y="80"/>
                      <a:pt x="1037" y="80"/>
                      <a:pt x="1037" y="80"/>
                    </a:cubicBezTo>
                    <a:cubicBezTo>
                      <a:pt x="1037" y="79"/>
                      <a:pt x="1037" y="79"/>
                      <a:pt x="1037" y="79"/>
                    </a:cubicBezTo>
                    <a:cubicBezTo>
                      <a:pt x="1037" y="71"/>
                      <a:pt x="1043" y="65"/>
                      <a:pt x="1050" y="65"/>
                    </a:cubicBezTo>
                    <a:cubicBezTo>
                      <a:pt x="1050" y="65"/>
                      <a:pt x="1051" y="65"/>
                      <a:pt x="1051" y="65"/>
                    </a:cubicBezTo>
                    <a:cubicBezTo>
                      <a:pt x="1051" y="65"/>
                      <a:pt x="1051" y="65"/>
                      <a:pt x="1051" y="65"/>
                    </a:cubicBezTo>
                    <a:cubicBezTo>
                      <a:pt x="1185" y="65"/>
                      <a:pt x="1185" y="65"/>
                      <a:pt x="1185" y="65"/>
                    </a:cubicBezTo>
                    <a:cubicBezTo>
                      <a:pt x="1252" y="65"/>
                      <a:pt x="1306" y="120"/>
                      <a:pt x="1306" y="187"/>
                    </a:cubicBezTo>
                    <a:lnTo>
                      <a:pt x="1306" y="263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4" name="Freeform 18">
                <a:extLst>
                  <a:ext uri="{FF2B5EF4-FFF2-40B4-BE49-F238E27FC236}">
                    <a16:creationId xmlns:a16="http://schemas.microsoft.com/office/drawing/2014/main" id="{B1012E7A-8EC9-451D-3975-27E90AFD32F2}"/>
                  </a:ext>
                </a:extLst>
              </p:cNvPr>
              <p:cNvSpPr>
                <a:spLocks noEditPoints="1"/>
              </p:cNvSpPr>
              <p:nvPr/>
            </p:nvSpPr>
            <p:spPr bwMode="auto">
              <a:xfrm>
                <a:off x="11706703" y="2797652"/>
                <a:ext cx="1040765" cy="132715"/>
              </a:xfrm>
              <a:custGeom>
                <a:avLst/>
                <a:gdLst>
                  <a:gd name="T0" fmla="*/ 13 w 342"/>
                  <a:gd name="T1" fmla="*/ 9 h 44"/>
                  <a:gd name="T2" fmla="*/ 0 w 342"/>
                  <a:gd name="T3" fmla="*/ 22 h 44"/>
                  <a:gd name="T4" fmla="*/ 13 w 342"/>
                  <a:gd name="T5" fmla="*/ 35 h 44"/>
                  <a:gd name="T6" fmla="*/ 26 w 342"/>
                  <a:gd name="T7" fmla="*/ 22 h 44"/>
                  <a:gd name="T8" fmla="*/ 13 w 342"/>
                  <a:gd name="T9" fmla="*/ 9 h 44"/>
                  <a:gd name="T10" fmla="*/ 234 w 342"/>
                  <a:gd name="T11" fmla="*/ 13 h 44"/>
                  <a:gd name="T12" fmla="*/ 86 w 342"/>
                  <a:gd name="T13" fmla="*/ 13 h 44"/>
                  <a:gd name="T14" fmla="*/ 77 w 342"/>
                  <a:gd name="T15" fmla="*/ 22 h 44"/>
                  <a:gd name="T16" fmla="*/ 86 w 342"/>
                  <a:gd name="T17" fmla="*/ 31 h 44"/>
                  <a:gd name="T18" fmla="*/ 234 w 342"/>
                  <a:gd name="T19" fmla="*/ 31 h 44"/>
                  <a:gd name="T20" fmla="*/ 243 w 342"/>
                  <a:gd name="T21" fmla="*/ 22 h 44"/>
                  <a:gd name="T22" fmla="*/ 234 w 342"/>
                  <a:gd name="T23" fmla="*/ 13 h 44"/>
                  <a:gd name="T24" fmla="*/ 320 w 342"/>
                  <a:gd name="T25" fmla="*/ 0 h 44"/>
                  <a:gd name="T26" fmla="*/ 298 w 342"/>
                  <a:gd name="T27" fmla="*/ 22 h 44"/>
                  <a:gd name="T28" fmla="*/ 320 w 342"/>
                  <a:gd name="T29" fmla="*/ 44 h 44"/>
                  <a:gd name="T30" fmla="*/ 342 w 342"/>
                  <a:gd name="T31" fmla="*/ 22 h 44"/>
                  <a:gd name="T32" fmla="*/ 320 w 342"/>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44">
                    <a:moveTo>
                      <a:pt x="13" y="9"/>
                    </a:moveTo>
                    <a:cubicBezTo>
                      <a:pt x="6" y="9"/>
                      <a:pt x="0" y="15"/>
                      <a:pt x="0" y="22"/>
                    </a:cubicBezTo>
                    <a:cubicBezTo>
                      <a:pt x="0" y="30"/>
                      <a:pt x="6" y="35"/>
                      <a:pt x="13" y="35"/>
                    </a:cubicBezTo>
                    <a:cubicBezTo>
                      <a:pt x="20" y="35"/>
                      <a:pt x="26" y="30"/>
                      <a:pt x="26" y="22"/>
                    </a:cubicBezTo>
                    <a:cubicBezTo>
                      <a:pt x="26" y="15"/>
                      <a:pt x="20" y="9"/>
                      <a:pt x="13" y="9"/>
                    </a:cubicBezTo>
                    <a:close/>
                    <a:moveTo>
                      <a:pt x="234" y="13"/>
                    </a:moveTo>
                    <a:cubicBezTo>
                      <a:pt x="86" y="13"/>
                      <a:pt x="86" y="13"/>
                      <a:pt x="86" y="13"/>
                    </a:cubicBezTo>
                    <a:cubicBezTo>
                      <a:pt x="81" y="13"/>
                      <a:pt x="77" y="17"/>
                      <a:pt x="77" y="22"/>
                    </a:cubicBezTo>
                    <a:cubicBezTo>
                      <a:pt x="77" y="27"/>
                      <a:pt x="81" y="31"/>
                      <a:pt x="86" y="31"/>
                    </a:cubicBezTo>
                    <a:cubicBezTo>
                      <a:pt x="234" y="31"/>
                      <a:pt x="234" y="31"/>
                      <a:pt x="234" y="31"/>
                    </a:cubicBezTo>
                    <a:cubicBezTo>
                      <a:pt x="239" y="31"/>
                      <a:pt x="243" y="27"/>
                      <a:pt x="243" y="22"/>
                    </a:cubicBezTo>
                    <a:cubicBezTo>
                      <a:pt x="243" y="17"/>
                      <a:pt x="239" y="13"/>
                      <a:pt x="234" y="13"/>
                    </a:cubicBezTo>
                    <a:close/>
                    <a:moveTo>
                      <a:pt x="320" y="0"/>
                    </a:moveTo>
                    <a:cubicBezTo>
                      <a:pt x="308" y="0"/>
                      <a:pt x="298" y="10"/>
                      <a:pt x="298" y="22"/>
                    </a:cubicBezTo>
                    <a:cubicBezTo>
                      <a:pt x="298" y="34"/>
                      <a:pt x="308" y="44"/>
                      <a:pt x="320" y="44"/>
                    </a:cubicBezTo>
                    <a:cubicBezTo>
                      <a:pt x="332" y="44"/>
                      <a:pt x="342" y="34"/>
                      <a:pt x="342" y="22"/>
                    </a:cubicBezTo>
                    <a:cubicBezTo>
                      <a:pt x="342" y="10"/>
                      <a:pt x="332" y="0"/>
                      <a:pt x="320" y="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5" name="Rectangle 19">
                <a:extLst>
                  <a:ext uri="{FF2B5EF4-FFF2-40B4-BE49-F238E27FC236}">
                    <a16:creationId xmlns:a16="http://schemas.microsoft.com/office/drawing/2014/main" id="{DA3EB3AB-D9EA-7AB0-F198-BE5A171B1A0E}"/>
                  </a:ext>
                </a:extLst>
              </p:cNvPr>
              <p:cNvSpPr>
                <a:spLocks noChangeArrowheads="1"/>
              </p:cNvSpPr>
              <p:nvPr/>
            </p:nvSpPr>
            <p:spPr bwMode="auto">
              <a:xfrm>
                <a:off x="10033795" y="3340735"/>
                <a:ext cx="73343" cy="68104"/>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6" name="Rectangle 20">
                <a:extLst>
                  <a:ext uri="{FF2B5EF4-FFF2-40B4-BE49-F238E27FC236}">
                    <a16:creationId xmlns:a16="http://schemas.microsoft.com/office/drawing/2014/main" id="{D24482B8-66AF-105A-943C-59E0C774C1AC}"/>
                  </a:ext>
                </a:extLst>
              </p:cNvPr>
              <p:cNvSpPr>
                <a:spLocks noChangeArrowheads="1"/>
              </p:cNvSpPr>
              <p:nvPr/>
            </p:nvSpPr>
            <p:spPr bwMode="auto">
              <a:xfrm>
                <a:off x="14273690" y="3340735"/>
                <a:ext cx="73343" cy="68104"/>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7" name="Rectangle 21">
                <a:extLst>
                  <a:ext uri="{FF2B5EF4-FFF2-40B4-BE49-F238E27FC236}">
                    <a16:creationId xmlns:a16="http://schemas.microsoft.com/office/drawing/2014/main" id="{AC2A66E6-0D6A-383A-9971-5FC1707F3757}"/>
                  </a:ext>
                </a:extLst>
              </p:cNvPr>
              <p:cNvSpPr>
                <a:spLocks noChangeArrowheads="1"/>
              </p:cNvSpPr>
              <p:nvPr/>
            </p:nvSpPr>
            <p:spPr bwMode="auto">
              <a:xfrm>
                <a:off x="10033795" y="10320497"/>
                <a:ext cx="73343" cy="66358"/>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sp>
            <p:nvSpPr>
              <p:cNvPr id="48" name="Rectangle 22">
                <a:extLst>
                  <a:ext uri="{FF2B5EF4-FFF2-40B4-BE49-F238E27FC236}">
                    <a16:creationId xmlns:a16="http://schemas.microsoft.com/office/drawing/2014/main" id="{A3E6BDC1-364F-4AB7-836B-A5DA73C0001F}"/>
                  </a:ext>
                </a:extLst>
              </p:cNvPr>
              <p:cNvSpPr>
                <a:spLocks noChangeArrowheads="1"/>
              </p:cNvSpPr>
              <p:nvPr/>
            </p:nvSpPr>
            <p:spPr bwMode="auto">
              <a:xfrm>
                <a:off x="14273690" y="10320497"/>
                <a:ext cx="73343" cy="66358"/>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solidFill>
                    <a:srgbClr val="FFFFFF"/>
                  </a:solidFill>
                </a:endParaRPr>
              </a:p>
            </p:txBody>
          </p:sp>
        </p:grpSp>
      </p:grpSp>
      <p:cxnSp>
        <p:nvCxnSpPr>
          <p:cNvPr id="24" name="Straight Connector 23">
            <a:extLst>
              <a:ext uri="{FF2B5EF4-FFF2-40B4-BE49-F238E27FC236}">
                <a16:creationId xmlns:a16="http://schemas.microsoft.com/office/drawing/2014/main" id="{45745B13-1424-237E-69DA-6EA67CF562F7}"/>
              </a:ext>
            </a:extLst>
          </p:cNvPr>
          <p:cNvCxnSpPr>
            <a:cxnSpLocks/>
          </p:cNvCxnSpPr>
          <p:nvPr/>
        </p:nvCxnSpPr>
        <p:spPr>
          <a:xfrm flipH="1">
            <a:off x="8528263" y="4293433"/>
            <a:ext cx="1701583" cy="0"/>
          </a:xfrm>
          <a:prstGeom prst="line">
            <a:avLst/>
          </a:prstGeom>
          <a:ln>
            <a:solidFill>
              <a:schemeClr val="accent1">
                <a:lumMod val="50000"/>
              </a:schemeClr>
            </a:solidFill>
          </a:ln>
          <a:effectLst>
            <a:outerShdw dist="12700" dir="5400000" algn="t" rotWithShape="0">
              <a:schemeClr val="accent1">
                <a:lumMod val="40000"/>
                <a:lumOff val="60000"/>
              </a:schemeClr>
            </a:outerShd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E746CF7-53AF-54D2-6883-B22059B1FE59}"/>
              </a:ext>
            </a:extLst>
          </p:cNvPr>
          <p:cNvSpPr txBox="1"/>
          <p:nvPr/>
        </p:nvSpPr>
        <p:spPr>
          <a:xfrm>
            <a:off x="7285499" y="1292781"/>
            <a:ext cx="4187111" cy="2828082"/>
          </a:xfrm>
          <a:prstGeom prst="rect">
            <a:avLst/>
          </a:prstGeom>
          <a:noFill/>
        </p:spPr>
        <p:txBody>
          <a:bodyPr wrap="square" rtlCol="0">
            <a:spAutoFit/>
          </a:bodyPr>
          <a:lstStyle/>
          <a:p>
            <a:pPr algn="ctr">
              <a:lnSpc>
                <a:spcPct val="150000"/>
              </a:lnSpc>
            </a:pPr>
            <a:r>
              <a:rPr lang="en-US" sz="1200" b="1">
                <a:solidFill>
                  <a:srgbClr val="FFFFFF"/>
                </a:solidFill>
                <a:latin typeface="Cambria" panose="02040503050406030204" pitchFamily="18" charset="0"/>
                <a:ea typeface="Cambria" panose="02040503050406030204" pitchFamily="18" charset="0"/>
              </a:rPr>
              <a:t>FINANCIAL EDUCATION</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FINANCIAL PLANNING &amp; WEALTH MANAGEMENT</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MEMORY ENHANCEMENT</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PUBLIC SPEAKING </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SPOKEN ENGLISH</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PERSONALITY DEVELOPMENT</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DIGITAL MARKETING</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Ai (ARTIFICIAL INTELLIGENCE)</a:t>
            </a:r>
          </a:p>
          <a:p>
            <a:pPr algn="ctr">
              <a:lnSpc>
                <a:spcPct val="150000"/>
              </a:lnSpc>
            </a:pPr>
            <a:r>
              <a:rPr lang="en-US" sz="1200" b="1">
                <a:solidFill>
                  <a:srgbClr val="FFFFFF"/>
                </a:solidFill>
                <a:latin typeface="Cambria" panose="02040503050406030204" pitchFamily="18" charset="0"/>
                <a:ea typeface="Cambria" panose="02040503050406030204" pitchFamily="18" charset="0"/>
              </a:rPr>
              <a:t>CODING</a:t>
            </a:r>
          </a:p>
        </p:txBody>
      </p:sp>
      <p:grpSp>
        <p:nvGrpSpPr>
          <p:cNvPr id="26" name="Group 25">
            <a:extLst>
              <a:ext uri="{FF2B5EF4-FFF2-40B4-BE49-F238E27FC236}">
                <a16:creationId xmlns:a16="http://schemas.microsoft.com/office/drawing/2014/main" id="{9BFA3947-A5DB-2E28-31C5-32B047241399}"/>
              </a:ext>
            </a:extLst>
          </p:cNvPr>
          <p:cNvGrpSpPr/>
          <p:nvPr/>
        </p:nvGrpSpPr>
        <p:grpSpPr>
          <a:xfrm>
            <a:off x="6076784" y="626906"/>
            <a:ext cx="6604541" cy="707886"/>
            <a:chOff x="17547242" y="1464703"/>
            <a:chExt cx="2241755" cy="1416140"/>
          </a:xfrm>
        </p:grpSpPr>
        <p:sp>
          <p:nvSpPr>
            <p:cNvPr id="27" name="Rectangle 26">
              <a:extLst>
                <a:ext uri="{FF2B5EF4-FFF2-40B4-BE49-F238E27FC236}">
                  <a16:creationId xmlns:a16="http://schemas.microsoft.com/office/drawing/2014/main" id="{8B50CB14-3821-80E1-77E2-0DBF535012FD}"/>
                </a:ext>
              </a:extLst>
            </p:cNvPr>
            <p:cNvSpPr/>
            <p:nvPr/>
          </p:nvSpPr>
          <p:spPr>
            <a:xfrm>
              <a:off x="18176913" y="1814386"/>
              <a:ext cx="982413" cy="982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FFFFFF"/>
                </a:solidFill>
              </a:endParaRPr>
            </a:p>
          </p:txBody>
        </p:sp>
        <p:sp>
          <p:nvSpPr>
            <p:cNvPr id="28" name="TextBox 27">
              <a:extLst>
                <a:ext uri="{FF2B5EF4-FFF2-40B4-BE49-F238E27FC236}">
                  <a16:creationId xmlns:a16="http://schemas.microsoft.com/office/drawing/2014/main" id="{31863935-10C4-C8DD-EEA7-F32ECC5C7179}"/>
                </a:ext>
              </a:extLst>
            </p:cNvPr>
            <p:cNvSpPr txBox="1"/>
            <p:nvPr/>
          </p:nvSpPr>
          <p:spPr>
            <a:xfrm>
              <a:off x="17547242" y="1464703"/>
              <a:ext cx="2241755" cy="1416140"/>
            </a:xfrm>
            <a:prstGeom prst="rect">
              <a:avLst/>
            </a:prstGeom>
            <a:noFill/>
          </p:spPr>
          <p:txBody>
            <a:bodyPr wrap="square" rtlCol="0" anchor="ctr">
              <a:spAutoFit/>
            </a:bodyPr>
            <a:lstStyle/>
            <a:p>
              <a:pPr algn="ctr"/>
              <a:r>
                <a:rPr lang="en-US" sz="4000">
                  <a:solidFill>
                    <a:srgbClr val="670D13"/>
                  </a:solidFill>
                  <a:latin typeface="Cream Opera Western" pitchFamily="2" charset="0"/>
                  <a:ea typeface="Open Sans" panose="020B0606030504020204" pitchFamily="34" charset="0"/>
                  <a:cs typeface="Open Sans" panose="020B0606030504020204" pitchFamily="34" charset="0"/>
                </a:rPr>
                <a:t>Nextgen pro</a:t>
              </a:r>
            </a:p>
          </p:txBody>
        </p:sp>
      </p:grpSp>
      <p:sp>
        <p:nvSpPr>
          <p:cNvPr id="29" name="TextBox 28">
            <a:extLst>
              <a:ext uri="{FF2B5EF4-FFF2-40B4-BE49-F238E27FC236}">
                <a16:creationId xmlns:a16="http://schemas.microsoft.com/office/drawing/2014/main" id="{BDD8524C-644F-628D-5F2E-C1DB785B4CDE}"/>
              </a:ext>
            </a:extLst>
          </p:cNvPr>
          <p:cNvSpPr txBox="1"/>
          <p:nvPr/>
        </p:nvSpPr>
        <p:spPr>
          <a:xfrm>
            <a:off x="8237475" y="4246532"/>
            <a:ext cx="2283158" cy="838948"/>
          </a:xfrm>
          <a:prstGeom prst="rect">
            <a:avLst/>
          </a:prstGeom>
          <a:noFill/>
        </p:spPr>
        <p:txBody>
          <a:bodyPr wrap="square" rtlCol="0">
            <a:spAutoFit/>
          </a:bodyPr>
          <a:lstStyle/>
          <a:p>
            <a:pPr algn="ctr">
              <a:lnSpc>
                <a:spcPct val="150000"/>
              </a:lnSpc>
            </a:pPr>
            <a:r>
              <a:rPr lang="en-US">
                <a:solidFill>
                  <a:schemeClr val="bg1"/>
                </a:solidFill>
              </a:rPr>
              <a:t>₹ </a:t>
            </a:r>
            <a:r>
              <a:rPr lang="en-US" sz="1600" b="1">
                <a:solidFill>
                  <a:srgbClr val="FFFFFF"/>
                </a:solidFill>
                <a:latin typeface="+mj-lt"/>
              </a:rPr>
              <a:t>23,500 + 18%GST</a:t>
            </a:r>
          </a:p>
          <a:p>
            <a:pPr algn="ctr">
              <a:lnSpc>
                <a:spcPct val="150000"/>
              </a:lnSpc>
            </a:pPr>
            <a:r>
              <a:rPr lang="en-US" sz="1600">
                <a:solidFill>
                  <a:schemeClr val="bg1"/>
                </a:solidFill>
              </a:rPr>
              <a:t>₹ </a:t>
            </a:r>
            <a:r>
              <a:rPr lang="en-US" sz="1600" b="1">
                <a:solidFill>
                  <a:srgbClr val="FFFFFF"/>
                </a:solidFill>
                <a:latin typeface="+mj-lt"/>
              </a:rPr>
              <a:t>27,730/-</a:t>
            </a:r>
            <a:endParaRPr lang="en-US" sz="1200">
              <a:solidFill>
                <a:srgbClr val="FFFFFF"/>
              </a:solidFill>
            </a:endParaRPr>
          </a:p>
        </p:txBody>
      </p:sp>
      <p:sp>
        <p:nvSpPr>
          <p:cNvPr id="33" name="TextBox 32">
            <a:extLst>
              <a:ext uri="{FF2B5EF4-FFF2-40B4-BE49-F238E27FC236}">
                <a16:creationId xmlns:a16="http://schemas.microsoft.com/office/drawing/2014/main" id="{623A6016-EE9D-4DDC-3DFC-3FB6C3F48A63}"/>
              </a:ext>
            </a:extLst>
          </p:cNvPr>
          <p:cNvSpPr txBox="1"/>
          <p:nvPr/>
        </p:nvSpPr>
        <p:spPr>
          <a:xfrm>
            <a:off x="8062537" y="5211149"/>
            <a:ext cx="2633035" cy="1154675"/>
          </a:xfrm>
          <a:prstGeom prst="rect">
            <a:avLst/>
          </a:prstGeom>
          <a:noFill/>
        </p:spPr>
        <p:txBody>
          <a:bodyPr wrap="square" rtlCol="0">
            <a:spAutoFit/>
          </a:bodyPr>
          <a:lstStyle/>
          <a:p>
            <a:pPr algn="ctr">
              <a:lnSpc>
                <a:spcPct val="150000"/>
              </a:lnSpc>
            </a:pPr>
            <a:r>
              <a:rPr lang="en-US" sz="1600" b="1">
                <a:solidFill>
                  <a:srgbClr val="FFFFFF"/>
                </a:solidFill>
                <a:latin typeface="Cambria" panose="02040503050406030204" pitchFamily="18" charset="0"/>
                <a:ea typeface="Cambria" panose="02040503050406030204" pitchFamily="18" charset="0"/>
              </a:rPr>
              <a:t>200 PV</a:t>
            </a:r>
          </a:p>
          <a:p>
            <a:pPr algn="ctr">
              <a:lnSpc>
                <a:spcPct val="150000"/>
              </a:lnSpc>
            </a:pPr>
            <a:r>
              <a:rPr lang="en-US" sz="1600">
                <a:solidFill>
                  <a:schemeClr val="bg1"/>
                </a:solidFill>
                <a:latin typeface="Cambria" panose="02040503050406030204" pitchFamily="18" charset="0"/>
                <a:ea typeface="Cambria" panose="02040503050406030204" pitchFamily="18" charset="0"/>
              </a:rPr>
              <a:t>₹ 4000 DIRECT BONUS</a:t>
            </a:r>
          </a:p>
          <a:p>
            <a:pPr algn="ctr">
              <a:lnSpc>
                <a:spcPct val="150000"/>
              </a:lnSpc>
            </a:pPr>
            <a:r>
              <a:rPr lang="en-US" sz="1600">
                <a:solidFill>
                  <a:schemeClr val="bg1"/>
                </a:solidFill>
                <a:latin typeface="Cambria" panose="02040503050406030204" pitchFamily="18" charset="0"/>
                <a:ea typeface="Cambria" panose="02040503050406030204" pitchFamily="18" charset="0"/>
              </a:rPr>
              <a:t>₹1800 MATCHING BONUS</a:t>
            </a:r>
            <a:endParaRPr lang="en-US" sz="1600">
              <a:solidFill>
                <a:srgbClr val="FFFFFF"/>
              </a:solidFill>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FEB104AB-CFCE-65BE-64FC-087F64F0B53C}"/>
              </a:ext>
            </a:extLst>
          </p:cNvPr>
          <p:cNvCxnSpPr>
            <a:cxnSpLocks/>
          </p:cNvCxnSpPr>
          <p:nvPr/>
        </p:nvCxnSpPr>
        <p:spPr>
          <a:xfrm flipH="1">
            <a:off x="8528263" y="5113824"/>
            <a:ext cx="1701583" cy="0"/>
          </a:xfrm>
          <a:prstGeom prst="line">
            <a:avLst/>
          </a:prstGeom>
          <a:ln>
            <a:solidFill>
              <a:schemeClr val="accent1">
                <a:lumMod val="50000"/>
              </a:schemeClr>
            </a:solidFill>
          </a:ln>
          <a:effectLst>
            <a:outerShdw dist="12700" dir="5400000" algn="t" rotWithShape="0">
              <a:schemeClr val="accent1">
                <a:lumMod val="40000"/>
                <a:lumOff val="60000"/>
              </a:schemeClr>
            </a:outerShdw>
          </a:effectLst>
        </p:spPr>
        <p:style>
          <a:lnRef idx="1">
            <a:schemeClr val="accent1"/>
          </a:lnRef>
          <a:fillRef idx="0">
            <a:schemeClr val="accent1"/>
          </a:fillRef>
          <a:effectRef idx="0">
            <a:schemeClr val="accent1"/>
          </a:effectRef>
          <a:fontRef idx="minor">
            <a:schemeClr val="tx1"/>
          </a:fontRef>
        </p:style>
      </p:cxnSp>
      <p:pic>
        <p:nvPicPr>
          <p:cNvPr id="6" name="Picture 6" descr="D:\360data\重要数据\桌面\未标题-1.png">
            <a:extLst>
              <a:ext uri="{FF2B5EF4-FFF2-40B4-BE49-F238E27FC236}">
                <a16:creationId xmlns:a16="http://schemas.microsoft.com/office/drawing/2014/main" id="{41C20136-0B77-B739-281E-8F607FA6C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466" y="2850539"/>
            <a:ext cx="189547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37369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6667">
                                          <p:cBhvr additive="base">
                                            <p:cTn id="11" dur="1500" fill="hold"/>
                                            <p:tgtEl>
                                              <p:spTgt spid="26"/>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100"/>
                                      </p:stCondLst>
                                      <p:childTnLst>
                                        <p:set>
                                          <p:cBhvr>
                                            <p:cTn id="14" dur="1" fill="hold">
                                              <p:stCondLst>
                                                <p:cond delay="0"/>
                                              </p:stCondLst>
                                            </p:cTn>
                                            <p:tgtEl>
                                              <p:spTgt spid="25"/>
                                            </p:tgtEl>
                                            <p:attrNameLst>
                                              <p:attrName>style.visibility</p:attrName>
                                            </p:attrNameLst>
                                          </p:cBhvr>
                                          <p:to>
                                            <p:strVal val="visible"/>
                                          </p:to>
                                        </p:set>
                                        <p:anim calcmode="lin" valueType="num" p14:bounceEnd="66667">
                                          <p:cBhvr additive="base">
                                            <p:cTn id="15" dur="15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200"/>
                                      </p:stCondLst>
                                      <p:childTnLst>
                                        <p:set>
                                          <p:cBhvr>
                                            <p:cTn id="18" dur="1" fill="hold">
                                              <p:stCondLst>
                                                <p:cond delay="0"/>
                                              </p:stCondLst>
                                            </p:cTn>
                                            <p:tgtEl>
                                              <p:spTgt spid="24"/>
                                            </p:tgtEl>
                                            <p:attrNameLst>
                                              <p:attrName>style.visibility</p:attrName>
                                            </p:attrNameLst>
                                          </p:cBhvr>
                                          <p:to>
                                            <p:strVal val="visible"/>
                                          </p:to>
                                        </p:set>
                                        <p:anim calcmode="lin" valueType="num" p14:bounceEnd="66667">
                                          <p:cBhvr additive="base">
                                            <p:cTn id="19" dur="15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6667">
                                      <p:stCondLst>
                                        <p:cond delay="400"/>
                                      </p:stCondLst>
                                      <p:childTnLst>
                                        <p:set>
                                          <p:cBhvr>
                                            <p:cTn id="22" dur="1" fill="hold">
                                              <p:stCondLst>
                                                <p:cond delay="0"/>
                                              </p:stCondLst>
                                            </p:cTn>
                                            <p:tgtEl>
                                              <p:spTgt spid="29"/>
                                            </p:tgtEl>
                                            <p:attrNameLst>
                                              <p:attrName>style.visibility</p:attrName>
                                            </p:attrNameLst>
                                          </p:cBhvr>
                                          <p:to>
                                            <p:strVal val="visible"/>
                                          </p:to>
                                        </p:set>
                                        <p:anim calcmode="lin" valueType="num" p14:bounceEnd="66667">
                                          <p:cBhvr additive="base">
                                            <p:cTn id="23" dur="15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24" dur="1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6667">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14:bounceEnd="66667">
                                          <p:cBhvr additive="base">
                                            <p:cTn id="27" dur="1500" fill="hold"/>
                                            <p:tgtEl>
                                              <p:spTgt spid="37"/>
                                            </p:tgtEl>
                                            <p:attrNameLst>
                                              <p:attrName>ppt_x</p:attrName>
                                            </p:attrNameLst>
                                          </p:cBhvr>
                                          <p:tavLst>
                                            <p:tav tm="0">
                                              <p:val>
                                                <p:strVal val="#ppt_x"/>
                                              </p:val>
                                            </p:tav>
                                            <p:tav tm="100000">
                                              <p:val>
                                                <p:strVal val="#ppt_x"/>
                                              </p:val>
                                            </p:tav>
                                          </p:tavLst>
                                        </p:anim>
                                        <p:anim calcmode="lin" valueType="num" p14:bounceEnd="66667">
                                          <p:cBhvr additive="base">
                                            <p:cTn id="28" dur="1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6667">
                                      <p:stCondLst>
                                        <p:cond delay="700"/>
                                      </p:stCondLst>
                                      <p:childTnLst>
                                        <p:set>
                                          <p:cBhvr>
                                            <p:cTn id="30" dur="1" fill="hold">
                                              <p:stCondLst>
                                                <p:cond delay="0"/>
                                              </p:stCondLst>
                                            </p:cTn>
                                            <p:tgtEl>
                                              <p:spTgt spid="33"/>
                                            </p:tgtEl>
                                            <p:attrNameLst>
                                              <p:attrName>style.visibility</p:attrName>
                                            </p:attrNameLst>
                                          </p:cBhvr>
                                          <p:to>
                                            <p:strVal val="visible"/>
                                          </p:to>
                                        </p:set>
                                        <p:anim calcmode="lin" valueType="num" p14:bounceEnd="66667">
                                          <p:cBhvr additive="base">
                                            <p:cTn id="31" dur="1500" fill="hold"/>
                                            <p:tgtEl>
                                              <p:spTgt spid="33"/>
                                            </p:tgtEl>
                                            <p:attrNameLst>
                                              <p:attrName>ppt_x</p:attrName>
                                            </p:attrNameLst>
                                          </p:cBhvr>
                                          <p:tavLst>
                                            <p:tav tm="0">
                                              <p:val>
                                                <p:strVal val="#ppt_x"/>
                                              </p:val>
                                            </p:tav>
                                            <p:tav tm="100000">
                                              <p:val>
                                                <p:strVal val="#ppt_x"/>
                                              </p:val>
                                            </p:tav>
                                          </p:tavLst>
                                        </p:anim>
                                        <p:anim calcmode="lin" valueType="num" p14:bounceEnd="66667">
                                          <p:cBhvr additive="base">
                                            <p:cTn id="32" dur="1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xit" presetSubtype="6" fill="hold" nodeType="withEffect">
                                      <p:stCondLst>
                                        <p:cond delay="500"/>
                                      </p:stCondLst>
                                      <p:childTnLst>
                                        <p:anim calcmode="lin" valueType="num">
                                          <p:cBhvr additive="base">
                                            <p:cTn id="38" dur="500"/>
                                            <p:tgtEl>
                                              <p:spTgt spid="6"/>
                                            </p:tgtEl>
                                            <p:attrNameLst>
                                              <p:attrName>ppt_x</p:attrName>
                                            </p:attrNameLst>
                                          </p:cBhvr>
                                          <p:tavLst>
                                            <p:tav tm="0">
                                              <p:val>
                                                <p:strVal val="ppt_x"/>
                                              </p:val>
                                            </p:tav>
                                            <p:tav tm="100000">
                                              <p:val>
                                                <p:strVal val="1+ppt_w/2"/>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ppt_x"/>
                                              </p:val>
                                            </p:tav>
                                            <p:tav tm="100000">
                                              <p:val>
                                                <p:strVal val="#ppt_x"/>
                                              </p:val>
                                            </p:tav>
                                          </p:tavLst>
                                        </p:anim>
                                        <p:anim calcmode="lin" valueType="num">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500" fill="hold"/>
                                            <p:tgtEl>
                                              <p:spTgt spid="25"/>
                                            </p:tgtEl>
                                            <p:attrNameLst>
                                              <p:attrName>ppt_x</p:attrName>
                                            </p:attrNameLst>
                                          </p:cBhvr>
                                          <p:tavLst>
                                            <p:tav tm="0">
                                              <p:val>
                                                <p:strVal val="#ppt_x"/>
                                              </p:val>
                                            </p:tav>
                                            <p:tav tm="100000">
                                              <p:val>
                                                <p:strVal val="#ppt_x"/>
                                              </p:val>
                                            </p:tav>
                                          </p:tavLst>
                                        </p:anim>
                                        <p:anim calcmode="lin" valueType="num">
                                          <p:cBhvr additive="base">
                                            <p:cTn id="16" dur="1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500" fill="hold"/>
                                            <p:tgtEl>
                                              <p:spTgt spid="24"/>
                                            </p:tgtEl>
                                            <p:attrNameLst>
                                              <p:attrName>ppt_x</p:attrName>
                                            </p:attrNameLst>
                                          </p:cBhvr>
                                          <p:tavLst>
                                            <p:tav tm="0">
                                              <p:val>
                                                <p:strVal val="#ppt_x"/>
                                              </p:val>
                                            </p:tav>
                                            <p:tav tm="100000">
                                              <p:val>
                                                <p:strVal val="#ppt_x"/>
                                              </p:val>
                                            </p:tav>
                                          </p:tavLst>
                                        </p:anim>
                                        <p:anim calcmode="lin" valueType="num">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500" fill="hold"/>
                                            <p:tgtEl>
                                              <p:spTgt spid="29"/>
                                            </p:tgtEl>
                                            <p:attrNameLst>
                                              <p:attrName>ppt_x</p:attrName>
                                            </p:attrNameLst>
                                          </p:cBhvr>
                                          <p:tavLst>
                                            <p:tav tm="0">
                                              <p:val>
                                                <p:strVal val="#ppt_x"/>
                                              </p:val>
                                            </p:tav>
                                            <p:tav tm="100000">
                                              <p:val>
                                                <p:strVal val="#ppt_x"/>
                                              </p:val>
                                            </p:tav>
                                          </p:tavLst>
                                        </p:anim>
                                        <p:anim calcmode="lin" valueType="num">
                                          <p:cBhvr additive="base">
                                            <p:cTn id="24" dur="1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1500" fill="hold"/>
                                            <p:tgtEl>
                                              <p:spTgt spid="37"/>
                                            </p:tgtEl>
                                            <p:attrNameLst>
                                              <p:attrName>ppt_x</p:attrName>
                                            </p:attrNameLst>
                                          </p:cBhvr>
                                          <p:tavLst>
                                            <p:tav tm="0">
                                              <p:val>
                                                <p:strVal val="#ppt_x"/>
                                              </p:val>
                                            </p:tav>
                                            <p:tav tm="100000">
                                              <p:val>
                                                <p:strVal val="#ppt_x"/>
                                              </p:val>
                                            </p:tav>
                                          </p:tavLst>
                                        </p:anim>
                                        <p:anim calcmode="lin" valueType="num">
                                          <p:cBhvr additive="base">
                                            <p:cTn id="28" dur="1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70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1500" fill="hold"/>
                                            <p:tgtEl>
                                              <p:spTgt spid="33"/>
                                            </p:tgtEl>
                                            <p:attrNameLst>
                                              <p:attrName>ppt_x</p:attrName>
                                            </p:attrNameLst>
                                          </p:cBhvr>
                                          <p:tavLst>
                                            <p:tav tm="0">
                                              <p:val>
                                                <p:strVal val="#ppt_x"/>
                                              </p:val>
                                            </p:tav>
                                            <p:tav tm="100000">
                                              <p:val>
                                                <p:strVal val="#ppt_x"/>
                                              </p:val>
                                            </p:tav>
                                          </p:tavLst>
                                        </p:anim>
                                        <p:anim calcmode="lin" valueType="num">
                                          <p:cBhvr additive="base">
                                            <p:cTn id="32" dur="1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xit" presetSubtype="6" fill="hold" nodeType="withEffect">
                                      <p:stCondLst>
                                        <p:cond delay="500"/>
                                      </p:stCondLst>
                                      <p:childTnLst>
                                        <p:anim calcmode="lin" valueType="num">
                                          <p:cBhvr additive="base">
                                            <p:cTn id="38" dur="500"/>
                                            <p:tgtEl>
                                              <p:spTgt spid="6"/>
                                            </p:tgtEl>
                                            <p:attrNameLst>
                                              <p:attrName>ppt_x</p:attrName>
                                            </p:attrNameLst>
                                          </p:cBhvr>
                                          <p:tavLst>
                                            <p:tav tm="0">
                                              <p:val>
                                                <p:strVal val="ppt_x"/>
                                              </p:val>
                                            </p:tav>
                                            <p:tav tm="100000">
                                              <p:val>
                                                <p:strVal val="1+ppt_w/2"/>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9A11D-0E9B-596D-269E-6A9186ACB839}"/>
            </a:ext>
          </a:extLst>
        </p:cNvPr>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8FE343BD-A203-1DC4-B9DE-7998FD5EB0F8}"/>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798" b="798"/>
          <a:stretch/>
        </p:blipFill>
        <p:spPr/>
      </p:pic>
      <p:grpSp>
        <p:nvGrpSpPr>
          <p:cNvPr id="35" name="Group 34">
            <a:extLst>
              <a:ext uri="{FF2B5EF4-FFF2-40B4-BE49-F238E27FC236}">
                <a16:creationId xmlns:a16="http://schemas.microsoft.com/office/drawing/2014/main" id="{495AA15F-9FEE-F8C4-BD2B-4C2097E4B7D1}"/>
              </a:ext>
            </a:extLst>
          </p:cNvPr>
          <p:cNvGrpSpPr/>
          <p:nvPr/>
        </p:nvGrpSpPr>
        <p:grpSpPr>
          <a:xfrm>
            <a:off x="814657" y="1349114"/>
            <a:ext cx="3486361" cy="4709783"/>
            <a:chOff x="1513266" y="2697145"/>
            <a:chExt cx="6974538" cy="9422020"/>
          </a:xfrm>
        </p:grpSpPr>
        <p:grpSp>
          <p:nvGrpSpPr>
            <p:cNvPr id="16" name="Group 15">
              <a:extLst>
                <a:ext uri="{FF2B5EF4-FFF2-40B4-BE49-F238E27FC236}">
                  <a16:creationId xmlns:a16="http://schemas.microsoft.com/office/drawing/2014/main" id="{AEF22FA4-3B6A-AE11-A7BB-913C750564D3}"/>
                </a:ext>
              </a:extLst>
            </p:cNvPr>
            <p:cNvGrpSpPr/>
            <p:nvPr/>
          </p:nvGrpSpPr>
          <p:grpSpPr>
            <a:xfrm>
              <a:off x="1513266" y="2697145"/>
              <a:ext cx="6974538" cy="9422020"/>
              <a:chOff x="8162302" y="1394923"/>
              <a:chExt cx="8071116" cy="10903476"/>
            </a:xfrm>
          </p:grpSpPr>
          <p:sp>
            <p:nvSpPr>
              <p:cNvPr id="17" name="Rectangle: Rounded Corners 16">
                <a:extLst>
                  <a:ext uri="{FF2B5EF4-FFF2-40B4-BE49-F238E27FC236}">
                    <a16:creationId xmlns:a16="http://schemas.microsoft.com/office/drawing/2014/main" id="{3099D7BC-EFF5-8DF7-3AAC-6013D856AE09}"/>
                  </a:ext>
                </a:extLst>
              </p:cNvPr>
              <p:cNvSpPr/>
              <p:nvPr/>
            </p:nvSpPr>
            <p:spPr>
              <a:xfrm>
                <a:off x="16187698" y="2861597"/>
                <a:ext cx="45720" cy="457766"/>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AutoShape 3">
                <a:extLst>
                  <a:ext uri="{FF2B5EF4-FFF2-40B4-BE49-F238E27FC236}">
                    <a16:creationId xmlns:a16="http://schemas.microsoft.com/office/drawing/2014/main" id="{3FEC5BEA-2297-8DD6-614C-89975EA9A8CB}"/>
                  </a:ext>
                </a:extLst>
              </p:cNvPr>
              <p:cNvSpPr>
                <a:spLocks noChangeAspect="1" noChangeArrowheads="1" noTextEdit="1"/>
              </p:cNvSpPr>
              <p:nvPr/>
            </p:nvSpPr>
            <p:spPr bwMode="auto">
              <a:xfrm>
                <a:off x="8162302" y="1420460"/>
                <a:ext cx="8060058" cy="108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p>
            </p:txBody>
          </p:sp>
          <p:sp>
            <p:nvSpPr>
              <p:cNvPr id="19" name="Freeform: Shape 18">
                <a:extLst>
                  <a:ext uri="{FF2B5EF4-FFF2-40B4-BE49-F238E27FC236}">
                    <a16:creationId xmlns:a16="http://schemas.microsoft.com/office/drawing/2014/main" id="{99EAF595-30A9-3F3A-71A3-348603EB2355}"/>
                  </a:ext>
                </a:extLst>
              </p:cNvPr>
              <p:cNvSpPr>
                <a:spLocks/>
              </p:cNvSpPr>
              <p:nvPr/>
            </p:nvSpPr>
            <p:spPr bwMode="auto">
              <a:xfrm>
                <a:off x="8164978" y="1468628"/>
                <a:ext cx="8015906" cy="10829771"/>
              </a:xfrm>
              <a:custGeom>
                <a:avLst/>
                <a:gdLst>
                  <a:gd name="connsiteX0" fmla="*/ 457819 w 8015851"/>
                  <a:gd name="connsiteY0" fmla="*/ 272949 h 10829628"/>
                  <a:gd name="connsiteX1" fmla="*/ 260907 w 8015851"/>
                  <a:gd name="connsiteY1" fmla="*/ 469749 h 10829628"/>
                  <a:gd name="connsiteX2" fmla="*/ 260907 w 8015851"/>
                  <a:gd name="connsiteY2" fmla="*/ 10347839 h 10829628"/>
                  <a:gd name="connsiteX3" fmla="*/ 457819 w 8015851"/>
                  <a:gd name="connsiteY3" fmla="*/ 10544639 h 10829628"/>
                  <a:gd name="connsiteX4" fmla="*/ 7559371 w 8015851"/>
                  <a:gd name="connsiteY4" fmla="*/ 10544639 h 10829628"/>
                  <a:gd name="connsiteX5" fmla="*/ 7756283 w 8015851"/>
                  <a:gd name="connsiteY5" fmla="*/ 10347839 h 10829628"/>
                  <a:gd name="connsiteX6" fmla="*/ 7756283 w 8015851"/>
                  <a:gd name="connsiteY6" fmla="*/ 469749 h 10829628"/>
                  <a:gd name="connsiteX7" fmla="*/ 7559371 w 8015851"/>
                  <a:gd name="connsiteY7" fmla="*/ 272949 h 10829628"/>
                  <a:gd name="connsiteX8" fmla="*/ 457819 w 8015851"/>
                  <a:gd name="connsiteY8" fmla="*/ 272949 h 10829628"/>
                  <a:gd name="connsiteX9" fmla="*/ 460499 w 8015851"/>
                  <a:gd name="connsiteY9" fmla="*/ 0 h 10829628"/>
                  <a:gd name="connsiteX10" fmla="*/ 7555353 w 8015851"/>
                  <a:gd name="connsiteY10" fmla="*/ 0 h 10829628"/>
                  <a:gd name="connsiteX11" fmla="*/ 8015851 w 8015851"/>
                  <a:gd name="connsiteY11" fmla="*/ 460228 h 10829628"/>
                  <a:gd name="connsiteX12" fmla="*/ 8015851 w 8015851"/>
                  <a:gd name="connsiteY12" fmla="*/ 10369401 h 10829628"/>
                  <a:gd name="connsiteX13" fmla="*/ 7555353 w 8015851"/>
                  <a:gd name="connsiteY13" fmla="*/ 10829628 h 10829628"/>
                  <a:gd name="connsiteX14" fmla="*/ 460499 w 8015851"/>
                  <a:gd name="connsiteY14" fmla="*/ 10829628 h 10829628"/>
                  <a:gd name="connsiteX15" fmla="*/ 0 w 8015851"/>
                  <a:gd name="connsiteY15" fmla="*/ 10369401 h 10829628"/>
                  <a:gd name="connsiteX16" fmla="*/ 0 w 8015851"/>
                  <a:gd name="connsiteY16" fmla="*/ 460228 h 10829628"/>
                  <a:gd name="connsiteX17" fmla="*/ 460499 w 8015851"/>
                  <a:gd name="connsiteY17" fmla="*/ 0 h 1082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15851" h="10829628">
                    <a:moveTo>
                      <a:pt x="457819" y="272949"/>
                    </a:moveTo>
                    <a:cubicBezTo>
                      <a:pt x="349835" y="272949"/>
                      <a:pt x="260907" y="361827"/>
                      <a:pt x="260907" y="469749"/>
                    </a:cubicBezTo>
                    <a:cubicBezTo>
                      <a:pt x="260907" y="469749"/>
                      <a:pt x="260907" y="469749"/>
                      <a:pt x="260907" y="10347839"/>
                    </a:cubicBezTo>
                    <a:cubicBezTo>
                      <a:pt x="260907" y="10455762"/>
                      <a:pt x="349835" y="10544639"/>
                      <a:pt x="457819" y="10544639"/>
                    </a:cubicBezTo>
                    <a:cubicBezTo>
                      <a:pt x="457819" y="10544639"/>
                      <a:pt x="457819" y="10544639"/>
                      <a:pt x="7559371" y="10544639"/>
                    </a:cubicBezTo>
                    <a:cubicBezTo>
                      <a:pt x="7667355" y="10544639"/>
                      <a:pt x="7756283" y="10455762"/>
                      <a:pt x="7756283" y="10347839"/>
                    </a:cubicBezTo>
                    <a:cubicBezTo>
                      <a:pt x="7756283" y="10347839"/>
                      <a:pt x="7756283" y="10347839"/>
                      <a:pt x="7756283" y="469749"/>
                    </a:cubicBezTo>
                    <a:cubicBezTo>
                      <a:pt x="7756283" y="361827"/>
                      <a:pt x="7667355" y="272949"/>
                      <a:pt x="7559371" y="272949"/>
                    </a:cubicBezTo>
                    <a:cubicBezTo>
                      <a:pt x="7559371" y="272949"/>
                      <a:pt x="7559371" y="272949"/>
                      <a:pt x="457819" y="272949"/>
                    </a:cubicBezTo>
                    <a:close/>
                    <a:moveTo>
                      <a:pt x="460499" y="0"/>
                    </a:moveTo>
                    <a:cubicBezTo>
                      <a:pt x="7555353" y="0"/>
                      <a:pt x="7555353" y="0"/>
                      <a:pt x="7555353" y="0"/>
                    </a:cubicBezTo>
                    <a:cubicBezTo>
                      <a:pt x="7809421" y="0"/>
                      <a:pt x="8015851" y="206309"/>
                      <a:pt x="8015851" y="460228"/>
                    </a:cubicBezTo>
                    <a:cubicBezTo>
                      <a:pt x="8015851" y="10369401"/>
                      <a:pt x="8015851" y="10369401"/>
                      <a:pt x="8015851" y="10369401"/>
                    </a:cubicBezTo>
                    <a:cubicBezTo>
                      <a:pt x="8015851" y="10623319"/>
                      <a:pt x="7809421" y="10829628"/>
                      <a:pt x="7555353" y="10829628"/>
                    </a:cubicBezTo>
                    <a:cubicBezTo>
                      <a:pt x="460499" y="10829628"/>
                      <a:pt x="460499" y="10829628"/>
                      <a:pt x="460499" y="10829628"/>
                    </a:cubicBezTo>
                    <a:cubicBezTo>
                      <a:pt x="206431" y="10829628"/>
                      <a:pt x="0" y="10623319"/>
                      <a:pt x="0" y="10369401"/>
                    </a:cubicBezTo>
                    <a:cubicBezTo>
                      <a:pt x="0" y="460228"/>
                      <a:pt x="0" y="460228"/>
                      <a:pt x="0" y="460228"/>
                    </a:cubicBezTo>
                    <a:cubicBezTo>
                      <a:pt x="0" y="206309"/>
                      <a:pt x="206431" y="0"/>
                      <a:pt x="460499" y="0"/>
                    </a:cubicBezTo>
                    <a:close/>
                  </a:path>
                </a:pathLst>
              </a:custGeom>
              <a:solidFill>
                <a:srgbClr val="111111"/>
              </a:solidFill>
              <a:ln w="25400">
                <a:noFill/>
                <a:round/>
                <a:headEnd/>
                <a:tailEnd/>
              </a:ln>
            </p:spPr>
            <p:txBody>
              <a:bodyPr vert="horz" wrap="square" lIns="45708" tIns="22854" rIns="45708" bIns="22854" numCol="1" anchor="t" anchorCtr="0" compatLnSpc="1">
                <a:prstTxWarp prst="textNoShape">
                  <a:avLst/>
                </a:prstTxWarp>
                <a:noAutofit/>
              </a:bodyPr>
              <a:lstStyle/>
              <a:p>
                <a:endParaRPr lang="en-US" sz="900"/>
              </a:p>
            </p:txBody>
          </p:sp>
          <p:sp>
            <p:nvSpPr>
              <p:cNvPr id="20" name="Rectangle: Rounded Corners 19">
                <a:extLst>
                  <a:ext uri="{FF2B5EF4-FFF2-40B4-BE49-F238E27FC236}">
                    <a16:creationId xmlns:a16="http://schemas.microsoft.com/office/drawing/2014/main" id="{A3FEF3E6-65E5-1520-D3D5-C01ABA51B50F}"/>
                  </a:ext>
                </a:extLst>
              </p:cNvPr>
              <p:cNvSpPr/>
              <p:nvPr/>
            </p:nvSpPr>
            <p:spPr>
              <a:xfrm>
                <a:off x="16187698" y="3572806"/>
                <a:ext cx="45720" cy="457766"/>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Rounded Corners 20">
                <a:extLst>
                  <a:ext uri="{FF2B5EF4-FFF2-40B4-BE49-F238E27FC236}">
                    <a16:creationId xmlns:a16="http://schemas.microsoft.com/office/drawing/2014/main" id="{C56B96FA-0BBB-7D1D-B214-72CE8DF096A9}"/>
                  </a:ext>
                </a:extLst>
              </p:cNvPr>
              <p:cNvSpPr/>
              <p:nvPr/>
            </p:nvSpPr>
            <p:spPr>
              <a:xfrm rot="16200000">
                <a:off x="15069479" y="1188901"/>
                <a:ext cx="45720" cy="457763"/>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Freeform 5">
                <a:extLst>
                  <a:ext uri="{FF2B5EF4-FFF2-40B4-BE49-F238E27FC236}">
                    <a16:creationId xmlns:a16="http://schemas.microsoft.com/office/drawing/2014/main" id="{CD084A89-8805-2038-425A-41CA460F8902}"/>
                  </a:ext>
                </a:extLst>
              </p:cNvPr>
              <p:cNvSpPr>
                <a:spLocks/>
              </p:cNvSpPr>
              <p:nvPr/>
            </p:nvSpPr>
            <p:spPr bwMode="auto">
              <a:xfrm>
                <a:off x="8164979" y="1468628"/>
                <a:ext cx="8015906" cy="10829771"/>
              </a:xfrm>
              <a:custGeom>
                <a:avLst/>
                <a:gdLst>
                  <a:gd name="T0" fmla="*/ 2379 w 2524"/>
                  <a:gd name="T1" fmla="*/ 3412 h 3412"/>
                  <a:gd name="T2" fmla="*/ 145 w 2524"/>
                  <a:gd name="T3" fmla="*/ 3412 h 3412"/>
                  <a:gd name="T4" fmla="*/ 0 w 2524"/>
                  <a:gd name="T5" fmla="*/ 3267 h 3412"/>
                  <a:gd name="T6" fmla="*/ 0 w 2524"/>
                  <a:gd name="T7" fmla="*/ 145 h 3412"/>
                  <a:gd name="T8" fmla="*/ 145 w 2524"/>
                  <a:gd name="T9" fmla="*/ 0 h 3412"/>
                  <a:gd name="T10" fmla="*/ 2379 w 2524"/>
                  <a:gd name="T11" fmla="*/ 0 h 3412"/>
                  <a:gd name="T12" fmla="*/ 2524 w 2524"/>
                  <a:gd name="T13" fmla="*/ 145 h 3412"/>
                  <a:gd name="T14" fmla="*/ 2524 w 2524"/>
                  <a:gd name="T15" fmla="*/ 3267 h 3412"/>
                  <a:gd name="T16" fmla="*/ 2379 w 2524"/>
                  <a:gd name="T17" fmla="*/ 3412 h 3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4" h="3412">
                    <a:moveTo>
                      <a:pt x="2379" y="3412"/>
                    </a:moveTo>
                    <a:cubicBezTo>
                      <a:pt x="145" y="3412"/>
                      <a:pt x="145" y="3412"/>
                      <a:pt x="145" y="3412"/>
                    </a:cubicBezTo>
                    <a:cubicBezTo>
                      <a:pt x="65" y="3412"/>
                      <a:pt x="0" y="3347"/>
                      <a:pt x="0" y="3267"/>
                    </a:cubicBezTo>
                    <a:cubicBezTo>
                      <a:pt x="0" y="145"/>
                      <a:pt x="0" y="145"/>
                      <a:pt x="0" y="145"/>
                    </a:cubicBezTo>
                    <a:cubicBezTo>
                      <a:pt x="0" y="65"/>
                      <a:pt x="65" y="0"/>
                      <a:pt x="145" y="0"/>
                    </a:cubicBezTo>
                    <a:cubicBezTo>
                      <a:pt x="2379" y="0"/>
                      <a:pt x="2379" y="0"/>
                      <a:pt x="2379" y="0"/>
                    </a:cubicBezTo>
                    <a:cubicBezTo>
                      <a:pt x="2459" y="0"/>
                      <a:pt x="2524" y="65"/>
                      <a:pt x="2524" y="145"/>
                    </a:cubicBezTo>
                    <a:cubicBezTo>
                      <a:pt x="2524" y="3267"/>
                      <a:pt x="2524" y="3267"/>
                      <a:pt x="2524" y="3267"/>
                    </a:cubicBezTo>
                    <a:cubicBezTo>
                      <a:pt x="2524" y="3347"/>
                      <a:pt x="2459" y="3412"/>
                      <a:pt x="2379" y="3412"/>
                    </a:cubicBezTo>
                    <a:close/>
                  </a:path>
                </a:pathLst>
              </a:custGeom>
              <a:noFill/>
              <a:ln w="25400">
                <a:gradFill>
                  <a:gsLst>
                    <a:gs pos="0">
                      <a:srgbClr val="DDDDDD"/>
                    </a:gs>
                    <a:gs pos="100000">
                      <a:srgbClr val="5F5F5F"/>
                    </a:gs>
                  </a:gsLst>
                  <a:lin ang="5400000" scaled="1"/>
                </a:gradFill>
                <a:round/>
                <a:headEnd/>
                <a:tailEnd/>
              </a:ln>
            </p:spPr>
            <p:txBody>
              <a:bodyPr vert="horz" wrap="square" lIns="45708" tIns="22854" rIns="45708" bIns="22854" numCol="1" anchor="t" anchorCtr="0" compatLnSpc="1">
                <a:prstTxWarp prst="textNoShape">
                  <a:avLst/>
                </a:prstTxWarp>
              </a:bodyPr>
              <a:lstStyle/>
              <a:p>
                <a:endParaRPr lang="en-US" sz="900"/>
              </a:p>
            </p:txBody>
          </p:sp>
          <p:sp>
            <p:nvSpPr>
              <p:cNvPr id="23" name="Oval 22">
                <a:extLst>
                  <a:ext uri="{FF2B5EF4-FFF2-40B4-BE49-F238E27FC236}">
                    <a16:creationId xmlns:a16="http://schemas.microsoft.com/office/drawing/2014/main" id="{160BF411-9ADF-4E2D-9EE9-506EC1589CE4}"/>
                  </a:ext>
                </a:extLst>
              </p:cNvPr>
              <p:cNvSpPr>
                <a:spLocks noChangeAspect="1"/>
              </p:cNvSpPr>
              <p:nvPr/>
            </p:nvSpPr>
            <p:spPr>
              <a:xfrm>
                <a:off x="12148132" y="1571463"/>
                <a:ext cx="91079" cy="91080"/>
              </a:xfrm>
              <a:prstGeom prst="ellipse">
                <a:avLst/>
              </a:prstGeom>
              <a:gradFill flip="none" rotWithShape="1">
                <a:gsLst>
                  <a:gs pos="44000">
                    <a:srgbClr val="000066"/>
                  </a:gs>
                  <a:gs pos="98230">
                    <a:srgbClr val="0066FF"/>
                  </a:gs>
                  <a:gs pos="0">
                    <a:srgbClr val="0066FF"/>
                  </a:gs>
                </a:gsLst>
                <a:path path="circle">
                  <a:fillToRect l="100000" t="100000"/>
                </a:path>
                <a:tileRect r="-100000" b="-100000"/>
              </a:gradFill>
              <a:ln w="3175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Oval 23">
                <a:extLst>
                  <a:ext uri="{FF2B5EF4-FFF2-40B4-BE49-F238E27FC236}">
                    <a16:creationId xmlns:a16="http://schemas.microsoft.com/office/drawing/2014/main" id="{97BE1FB5-4E2F-0822-45C1-DE3B2B7484A8}"/>
                  </a:ext>
                </a:extLst>
              </p:cNvPr>
              <p:cNvSpPr>
                <a:spLocks noChangeAspect="1"/>
              </p:cNvSpPr>
              <p:nvPr/>
            </p:nvSpPr>
            <p:spPr>
              <a:xfrm>
                <a:off x="12383928" y="1605010"/>
                <a:ext cx="23985" cy="23985"/>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Oval 24">
                <a:extLst>
                  <a:ext uri="{FF2B5EF4-FFF2-40B4-BE49-F238E27FC236}">
                    <a16:creationId xmlns:a16="http://schemas.microsoft.com/office/drawing/2014/main" id="{9173E037-689E-B31F-51B6-4CEBFF1764D8}"/>
                  </a:ext>
                </a:extLst>
              </p:cNvPr>
              <p:cNvSpPr>
                <a:spLocks noChangeAspect="1"/>
              </p:cNvSpPr>
              <p:nvPr/>
            </p:nvSpPr>
            <p:spPr>
              <a:xfrm>
                <a:off x="12526920" y="1571456"/>
                <a:ext cx="91079" cy="91080"/>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Oval 25">
                <a:extLst>
                  <a:ext uri="{FF2B5EF4-FFF2-40B4-BE49-F238E27FC236}">
                    <a16:creationId xmlns:a16="http://schemas.microsoft.com/office/drawing/2014/main" id="{C40449AF-BBCB-9760-A80D-80D0BEBA7E3E}"/>
                  </a:ext>
                </a:extLst>
              </p:cNvPr>
              <p:cNvSpPr>
                <a:spLocks noChangeAspect="1"/>
              </p:cNvSpPr>
              <p:nvPr/>
            </p:nvSpPr>
            <p:spPr>
              <a:xfrm>
                <a:off x="11963451" y="1579354"/>
                <a:ext cx="75273" cy="75273"/>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Oval 26">
                <a:extLst>
                  <a:ext uri="{FF2B5EF4-FFF2-40B4-BE49-F238E27FC236}">
                    <a16:creationId xmlns:a16="http://schemas.microsoft.com/office/drawing/2014/main" id="{1CC7C0E9-880C-EA6B-9E38-C5A84E505FE7}"/>
                  </a:ext>
                </a:extLst>
              </p:cNvPr>
              <p:cNvSpPr>
                <a:spLocks noChangeAspect="1"/>
              </p:cNvSpPr>
              <p:nvPr/>
            </p:nvSpPr>
            <p:spPr>
              <a:xfrm>
                <a:off x="11793825" y="1591276"/>
                <a:ext cx="51412" cy="51412"/>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2" name="Rectangle 31">
              <a:extLst>
                <a:ext uri="{FF2B5EF4-FFF2-40B4-BE49-F238E27FC236}">
                  <a16:creationId xmlns:a16="http://schemas.microsoft.com/office/drawing/2014/main" id="{9AB5CF45-5ED1-24DA-A4FB-A7D9E42C48DE}"/>
                </a:ext>
              </a:extLst>
            </p:cNvPr>
            <p:cNvSpPr/>
            <p:nvPr/>
          </p:nvSpPr>
          <p:spPr>
            <a:xfrm>
              <a:off x="6049283" y="2760836"/>
              <a:ext cx="2191386" cy="9355706"/>
            </a:xfrm>
            <a:prstGeom prst="rect">
              <a:avLst/>
            </a:prstGeom>
            <a:gradFill flip="none" rotWithShape="1">
              <a:gsLst>
                <a:gs pos="98230">
                  <a:srgbClr val="000000">
                    <a:alpha val="39000"/>
                  </a:srgbClr>
                </a:gs>
                <a:gs pos="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9" name="Rectangle 58">
            <a:extLst>
              <a:ext uri="{FF2B5EF4-FFF2-40B4-BE49-F238E27FC236}">
                <a16:creationId xmlns:a16="http://schemas.microsoft.com/office/drawing/2014/main" id="{929AC857-ABB2-13B8-B704-F96076821E29}"/>
              </a:ext>
            </a:extLst>
          </p:cNvPr>
          <p:cNvSpPr/>
          <p:nvPr/>
        </p:nvSpPr>
        <p:spPr>
          <a:xfrm>
            <a:off x="7625981" y="893"/>
            <a:ext cx="4564431" cy="6856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8" name="Picture Placeholder 27">
            <a:extLst>
              <a:ext uri="{FF2B5EF4-FFF2-40B4-BE49-F238E27FC236}">
                <a16:creationId xmlns:a16="http://schemas.microsoft.com/office/drawing/2014/main" id="{00471EA1-6D06-A34A-C06F-7C68740FADD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06" b="706"/>
          <a:stretch/>
        </p:blipFill>
        <p:spPr/>
      </p:pic>
      <p:grpSp>
        <p:nvGrpSpPr>
          <p:cNvPr id="3" name="Group 2">
            <a:extLst>
              <a:ext uri="{FF2B5EF4-FFF2-40B4-BE49-F238E27FC236}">
                <a16:creationId xmlns:a16="http://schemas.microsoft.com/office/drawing/2014/main" id="{76635F12-427B-9ABF-F094-F8D40EF5FB56}"/>
              </a:ext>
            </a:extLst>
          </p:cNvPr>
          <p:cNvGrpSpPr/>
          <p:nvPr/>
        </p:nvGrpSpPr>
        <p:grpSpPr>
          <a:xfrm>
            <a:off x="4117359" y="715082"/>
            <a:ext cx="3955695" cy="5343816"/>
            <a:chOff x="8162247" y="1394903"/>
            <a:chExt cx="8071060" cy="10903333"/>
          </a:xfrm>
        </p:grpSpPr>
        <p:sp>
          <p:nvSpPr>
            <p:cNvPr id="4" name="Rectangle: Rounded Corners 3">
              <a:extLst>
                <a:ext uri="{FF2B5EF4-FFF2-40B4-BE49-F238E27FC236}">
                  <a16:creationId xmlns:a16="http://schemas.microsoft.com/office/drawing/2014/main" id="{9F83629C-778F-5360-9379-6EACA538EC43}"/>
                </a:ext>
              </a:extLst>
            </p:cNvPr>
            <p:cNvSpPr/>
            <p:nvPr/>
          </p:nvSpPr>
          <p:spPr>
            <a:xfrm>
              <a:off x="16187588" y="2861559"/>
              <a:ext cx="45719" cy="457760"/>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AutoShape 3">
              <a:extLst>
                <a:ext uri="{FF2B5EF4-FFF2-40B4-BE49-F238E27FC236}">
                  <a16:creationId xmlns:a16="http://schemas.microsoft.com/office/drawing/2014/main" id="{8957F7B2-B764-A629-D5D9-2D64061DA4DC}"/>
                </a:ext>
              </a:extLst>
            </p:cNvPr>
            <p:cNvSpPr>
              <a:spLocks noChangeAspect="1" noChangeArrowheads="1" noTextEdit="1"/>
            </p:cNvSpPr>
            <p:nvPr/>
          </p:nvSpPr>
          <p:spPr bwMode="auto">
            <a:xfrm>
              <a:off x="8162247" y="1420441"/>
              <a:ext cx="8060004" cy="1087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08" tIns="22854" rIns="45708" bIns="22854" numCol="1" anchor="t" anchorCtr="0" compatLnSpc="1">
              <a:prstTxWarp prst="textNoShape">
                <a:avLst/>
              </a:prstTxWarp>
            </a:bodyPr>
            <a:lstStyle/>
            <a:p>
              <a:endParaRPr lang="en-US" sz="900"/>
            </a:p>
          </p:txBody>
        </p:sp>
        <p:sp>
          <p:nvSpPr>
            <p:cNvPr id="6" name="Freeform: Shape 5">
              <a:extLst>
                <a:ext uri="{FF2B5EF4-FFF2-40B4-BE49-F238E27FC236}">
                  <a16:creationId xmlns:a16="http://schemas.microsoft.com/office/drawing/2014/main" id="{A0214E13-F47E-B59F-B9FC-28B8D50C31BF}"/>
                </a:ext>
              </a:extLst>
            </p:cNvPr>
            <p:cNvSpPr>
              <a:spLocks/>
            </p:cNvSpPr>
            <p:nvPr/>
          </p:nvSpPr>
          <p:spPr bwMode="auto">
            <a:xfrm>
              <a:off x="8164923" y="1468608"/>
              <a:ext cx="8015851" cy="10829628"/>
            </a:xfrm>
            <a:custGeom>
              <a:avLst/>
              <a:gdLst>
                <a:gd name="connsiteX0" fmla="*/ 457819 w 8015851"/>
                <a:gd name="connsiteY0" fmla="*/ 272949 h 10829628"/>
                <a:gd name="connsiteX1" fmla="*/ 260907 w 8015851"/>
                <a:gd name="connsiteY1" fmla="*/ 469749 h 10829628"/>
                <a:gd name="connsiteX2" fmla="*/ 260907 w 8015851"/>
                <a:gd name="connsiteY2" fmla="*/ 10347839 h 10829628"/>
                <a:gd name="connsiteX3" fmla="*/ 457819 w 8015851"/>
                <a:gd name="connsiteY3" fmla="*/ 10544639 h 10829628"/>
                <a:gd name="connsiteX4" fmla="*/ 7559371 w 8015851"/>
                <a:gd name="connsiteY4" fmla="*/ 10544639 h 10829628"/>
                <a:gd name="connsiteX5" fmla="*/ 7756283 w 8015851"/>
                <a:gd name="connsiteY5" fmla="*/ 10347839 h 10829628"/>
                <a:gd name="connsiteX6" fmla="*/ 7756283 w 8015851"/>
                <a:gd name="connsiteY6" fmla="*/ 469749 h 10829628"/>
                <a:gd name="connsiteX7" fmla="*/ 7559371 w 8015851"/>
                <a:gd name="connsiteY7" fmla="*/ 272949 h 10829628"/>
                <a:gd name="connsiteX8" fmla="*/ 457819 w 8015851"/>
                <a:gd name="connsiteY8" fmla="*/ 272949 h 10829628"/>
                <a:gd name="connsiteX9" fmla="*/ 460499 w 8015851"/>
                <a:gd name="connsiteY9" fmla="*/ 0 h 10829628"/>
                <a:gd name="connsiteX10" fmla="*/ 7555353 w 8015851"/>
                <a:gd name="connsiteY10" fmla="*/ 0 h 10829628"/>
                <a:gd name="connsiteX11" fmla="*/ 8015851 w 8015851"/>
                <a:gd name="connsiteY11" fmla="*/ 460228 h 10829628"/>
                <a:gd name="connsiteX12" fmla="*/ 8015851 w 8015851"/>
                <a:gd name="connsiteY12" fmla="*/ 10369401 h 10829628"/>
                <a:gd name="connsiteX13" fmla="*/ 7555353 w 8015851"/>
                <a:gd name="connsiteY13" fmla="*/ 10829628 h 10829628"/>
                <a:gd name="connsiteX14" fmla="*/ 460499 w 8015851"/>
                <a:gd name="connsiteY14" fmla="*/ 10829628 h 10829628"/>
                <a:gd name="connsiteX15" fmla="*/ 0 w 8015851"/>
                <a:gd name="connsiteY15" fmla="*/ 10369401 h 10829628"/>
                <a:gd name="connsiteX16" fmla="*/ 0 w 8015851"/>
                <a:gd name="connsiteY16" fmla="*/ 460228 h 10829628"/>
                <a:gd name="connsiteX17" fmla="*/ 460499 w 8015851"/>
                <a:gd name="connsiteY17" fmla="*/ 0 h 1082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15851" h="10829628">
                  <a:moveTo>
                    <a:pt x="457819" y="272949"/>
                  </a:moveTo>
                  <a:cubicBezTo>
                    <a:pt x="349835" y="272949"/>
                    <a:pt x="260907" y="361827"/>
                    <a:pt x="260907" y="469749"/>
                  </a:cubicBezTo>
                  <a:cubicBezTo>
                    <a:pt x="260907" y="469749"/>
                    <a:pt x="260907" y="469749"/>
                    <a:pt x="260907" y="10347839"/>
                  </a:cubicBezTo>
                  <a:cubicBezTo>
                    <a:pt x="260907" y="10455762"/>
                    <a:pt x="349835" y="10544639"/>
                    <a:pt x="457819" y="10544639"/>
                  </a:cubicBezTo>
                  <a:cubicBezTo>
                    <a:pt x="457819" y="10544639"/>
                    <a:pt x="457819" y="10544639"/>
                    <a:pt x="7559371" y="10544639"/>
                  </a:cubicBezTo>
                  <a:cubicBezTo>
                    <a:pt x="7667355" y="10544639"/>
                    <a:pt x="7756283" y="10455762"/>
                    <a:pt x="7756283" y="10347839"/>
                  </a:cubicBezTo>
                  <a:cubicBezTo>
                    <a:pt x="7756283" y="10347839"/>
                    <a:pt x="7756283" y="10347839"/>
                    <a:pt x="7756283" y="469749"/>
                  </a:cubicBezTo>
                  <a:cubicBezTo>
                    <a:pt x="7756283" y="361827"/>
                    <a:pt x="7667355" y="272949"/>
                    <a:pt x="7559371" y="272949"/>
                  </a:cubicBezTo>
                  <a:cubicBezTo>
                    <a:pt x="7559371" y="272949"/>
                    <a:pt x="7559371" y="272949"/>
                    <a:pt x="457819" y="272949"/>
                  </a:cubicBezTo>
                  <a:close/>
                  <a:moveTo>
                    <a:pt x="460499" y="0"/>
                  </a:moveTo>
                  <a:cubicBezTo>
                    <a:pt x="7555353" y="0"/>
                    <a:pt x="7555353" y="0"/>
                    <a:pt x="7555353" y="0"/>
                  </a:cubicBezTo>
                  <a:cubicBezTo>
                    <a:pt x="7809421" y="0"/>
                    <a:pt x="8015851" y="206309"/>
                    <a:pt x="8015851" y="460228"/>
                  </a:cubicBezTo>
                  <a:cubicBezTo>
                    <a:pt x="8015851" y="10369401"/>
                    <a:pt x="8015851" y="10369401"/>
                    <a:pt x="8015851" y="10369401"/>
                  </a:cubicBezTo>
                  <a:cubicBezTo>
                    <a:pt x="8015851" y="10623319"/>
                    <a:pt x="7809421" y="10829628"/>
                    <a:pt x="7555353" y="10829628"/>
                  </a:cubicBezTo>
                  <a:cubicBezTo>
                    <a:pt x="460499" y="10829628"/>
                    <a:pt x="460499" y="10829628"/>
                    <a:pt x="460499" y="10829628"/>
                  </a:cubicBezTo>
                  <a:cubicBezTo>
                    <a:pt x="206431" y="10829628"/>
                    <a:pt x="0" y="10623319"/>
                    <a:pt x="0" y="10369401"/>
                  </a:cubicBezTo>
                  <a:cubicBezTo>
                    <a:pt x="0" y="460228"/>
                    <a:pt x="0" y="460228"/>
                    <a:pt x="0" y="460228"/>
                  </a:cubicBezTo>
                  <a:cubicBezTo>
                    <a:pt x="0" y="206309"/>
                    <a:pt x="206431" y="0"/>
                    <a:pt x="460499" y="0"/>
                  </a:cubicBezTo>
                  <a:close/>
                </a:path>
              </a:pathLst>
            </a:custGeom>
            <a:solidFill>
              <a:srgbClr val="111111"/>
            </a:solidFill>
            <a:ln w="25400">
              <a:noFill/>
              <a:round/>
              <a:headEnd/>
              <a:tailEnd/>
            </a:ln>
          </p:spPr>
          <p:txBody>
            <a:bodyPr vert="horz" wrap="square" lIns="45708" tIns="22854" rIns="45708" bIns="22854" numCol="1" anchor="t" anchorCtr="0" compatLnSpc="1">
              <a:prstTxWarp prst="textNoShape">
                <a:avLst/>
              </a:prstTxWarp>
              <a:noAutofit/>
            </a:bodyPr>
            <a:lstStyle/>
            <a:p>
              <a:endParaRPr lang="en-US" sz="900"/>
            </a:p>
          </p:txBody>
        </p:sp>
        <p:sp>
          <p:nvSpPr>
            <p:cNvPr id="7" name="Rectangle: Rounded Corners 6">
              <a:extLst>
                <a:ext uri="{FF2B5EF4-FFF2-40B4-BE49-F238E27FC236}">
                  <a16:creationId xmlns:a16="http://schemas.microsoft.com/office/drawing/2014/main" id="{23800F4E-AE01-4481-E74E-4FC011F0F85C}"/>
                </a:ext>
              </a:extLst>
            </p:cNvPr>
            <p:cNvSpPr/>
            <p:nvPr/>
          </p:nvSpPr>
          <p:spPr>
            <a:xfrm>
              <a:off x="16187588" y="3572759"/>
              <a:ext cx="45719" cy="457760"/>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Rounded Corners 7">
              <a:extLst>
                <a:ext uri="{FF2B5EF4-FFF2-40B4-BE49-F238E27FC236}">
                  <a16:creationId xmlns:a16="http://schemas.microsoft.com/office/drawing/2014/main" id="{B3D52D26-93C9-6560-6FC4-03E7AA71B165}"/>
                </a:ext>
              </a:extLst>
            </p:cNvPr>
            <p:cNvSpPr/>
            <p:nvPr/>
          </p:nvSpPr>
          <p:spPr>
            <a:xfrm rot="16200000">
              <a:off x="15069377" y="1188883"/>
              <a:ext cx="45719" cy="457760"/>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Freeform 5">
              <a:extLst>
                <a:ext uri="{FF2B5EF4-FFF2-40B4-BE49-F238E27FC236}">
                  <a16:creationId xmlns:a16="http://schemas.microsoft.com/office/drawing/2014/main" id="{025ED327-B8A9-FD40-7E1F-85456DF00A04}"/>
                </a:ext>
              </a:extLst>
            </p:cNvPr>
            <p:cNvSpPr>
              <a:spLocks/>
            </p:cNvSpPr>
            <p:nvPr/>
          </p:nvSpPr>
          <p:spPr bwMode="auto">
            <a:xfrm>
              <a:off x="8164923" y="1468608"/>
              <a:ext cx="8015851" cy="10829628"/>
            </a:xfrm>
            <a:custGeom>
              <a:avLst/>
              <a:gdLst>
                <a:gd name="T0" fmla="*/ 2379 w 2524"/>
                <a:gd name="T1" fmla="*/ 3412 h 3412"/>
                <a:gd name="T2" fmla="*/ 145 w 2524"/>
                <a:gd name="T3" fmla="*/ 3412 h 3412"/>
                <a:gd name="T4" fmla="*/ 0 w 2524"/>
                <a:gd name="T5" fmla="*/ 3267 h 3412"/>
                <a:gd name="T6" fmla="*/ 0 w 2524"/>
                <a:gd name="T7" fmla="*/ 145 h 3412"/>
                <a:gd name="T8" fmla="*/ 145 w 2524"/>
                <a:gd name="T9" fmla="*/ 0 h 3412"/>
                <a:gd name="T10" fmla="*/ 2379 w 2524"/>
                <a:gd name="T11" fmla="*/ 0 h 3412"/>
                <a:gd name="T12" fmla="*/ 2524 w 2524"/>
                <a:gd name="T13" fmla="*/ 145 h 3412"/>
                <a:gd name="T14" fmla="*/ 2524 w 2524"/>
                <a:gd name="T15" fmla="*/ 3267 h 3412"/>
                <a:gd name="T16" fmla="*/ 2379 w 2524"/>
                <a:gd name="T17" fmla="*/ 3412 h 3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4" h="3412">
                  <a:moveTo>
                    <a:pt x="2379" y="3412"/>
                  </a:moveTo>
                  <a:cubicBezTo>
                    <a:pt x="145" y="3412"/>
                    <a:pt x="145" y="3412"/>
                    <a:pt x="145" y="3412"/>
                  </a:cubicBezTo>
                  <a:cubicBezTo>
                    <a:pt x="65" y="3412"/>
                    <a:pt x="0" y="3347"/>
                    <a:pt x="0" y="3267"/>
                  </a:cubicBezTo>
                  <a:cubicBezTo>
                    <a:pt x="0" y="145"/>
                    <a:pt x="0" y="145"/>
                    <a:pt x="0" y="145"/>
                  </a:cubicBezTo>
                  <a:cubicBezTo>
                    <a:pt x="0" y="65"/>
                    <a:pt x="65" y="0"/>
                    <a:pt x="145" y="0"/>
                  </a:cubicBezTo>
                  <a:cubicBezTo>
                    <a:pt x="2379" y="0"/>
                    <a:pt x="2379" y="0"/>
                    <a:pt x="2379" y="0"/>
                  </a:cubicBezTo>
                  <a:cubicBezTo>
                    <a:pt x="2459" y="0"/>
                    <a:pt x="2524" y="65"/>
                    <a:pt x="2524" y="145"/>
                  </a:cubicBezTo>
                  <a:cubicBezTo>
                    <a:pt x="2524" y="3267"/>
                    <a:pt x="2524" y="3267"/>
                    <a:pt x="2524" y="3267"/>
                  </a:cubicBezTo>
                  <a:cubicBezTo>
                    <a:pt x="2524" y="3347"/>
                    <a:pt x="2459" y="3412"/>
                    <a:pt x="2379" y="3412"/>
                  </a:cubicBezTo>
                  <a:close/>
                </a:path>
              </a:pathLst>
            </a:custGeom>
            <a:noFill/>
            <a:ln w="25400">
              <a:gradFill>
                <a:gsLst>
                  <a:gs pos="0">
                    <a:srgbClr val="DDDDDD"/>
                  </a:gs>
                  <a:gs pos="100000">
                    <a:srgbClr val="5F5F5F"/>
                  </a:gs>
                </a:gsLst>
                <a:lin ang="5400000" scaled="1"/>
              </a:gradFill>
              <a:round/>
              <a:headEnd/>
              <a:tailEnd/>
            </a:ln>
          </p:spPr>
          <p:txBody>
            <a:bodyPr vert="horz" wrap="square" lIns="45708" tIns="22854" rIns="45708" bIns="22854" numCol="1" anchor="t" anchorCtr="0" compatLnSpc="1">
              <a:prstTxWarp prst="textNoShape">
                <a:avLst/>
              </a:prstTxWarp>
            </a:bodyPr>
            <a:lstStyle/>
            <a:p>
              <a:endParaRPr lang="en-US" sz="900"/>
            </a:p>
          </p:txBody>
        </p:sp>
        <p:sp>
          <p:nvSpPr>
            <p:cNvPr id="10" name="Oval 9">
              <a:extLst>
                <a:ext uri="{FF2B5EF4-FFF2-40B4-BE49-F238E27FC236}">
                  <a16:creationId xmlns:a16="http://schemas.microsoft.com/office/drawing/2014/main" id="{ACD5CD90-2ED0-CB2A-3BB5-89504B4C83C6}"/>
                </a:ext>
              </a:extLst>
            </p:cNvPr>
            <p:cNvSpPr>
              <a:spLocks noChangeAspect="1"/>
            </p:cNvSpPr>
            <p:nvPr/>
          </p:nvSpPr>
          <p:spPr>
            <a:xfrm>
              <a:off x="12148048" y="1571443"/>
              <a:ext cx="91079" cy="91079"/>
            </a:xfrm>
            <a:prstGeom prst="ellipse">
              <a:avLst/>
            </a:prstGeom>
            <a:gradFill flip="none" rotWithShape="1">
              <a:gsLst>
                <a:gs pos="44000">
                  <a:srgbClr val="000066"/>
                </a:gs>
                <a:gs pos="98230">
                  <a:srgbClr val="0066FF"/>
                </a:gs>
                <a:gs pos="0">
                  <a:srgbClr val="0066FF"/>
                </a:gs>
              </a:gsLst>
              <a:path path="circle">
                <a:fillToRect l="100000" t="100000"/>
              </a:path>
              <a:tileRect r="-100000" b="-100000"/>
            </a:gradFill>
            <a:ln w="3175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Oval 10">
              <a:extLst>
                <a:ext uri="{FF2B5EF4-FFF2-40B4-BE49-F238E27FC236}">
                  <a16:creationId xmlns:a16="http://schemas.microsoft.com/office/drawing/2014/main" id="{A30C9566-9207-D65C-3361-76DF7FE5231F}"/>
                </a:ext>
              </a:extLst>
            </p:cNvPr>
            <p:cNvSpPr>
              <a:spLocks noChangeAspect="1"/>
            </p:cNvSpPr>
            <p:nvPr/>
          </p:nvSpPr>
          <p:spPr>
            <a:xfrm>
              <a:off x="12383843" y="1604990"/>
              <a:ext cx="23985" cy="23985"/>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1E5F4F9E-9FFC-024B-E857-9C5245E07C7C}"/>
                </a:ext>
              </a:extLst>
            </p:cNvPr>
            <p:cNvSpPr>
              <a:spLocks noChangeAspect="1"/>
            </p:cNvSpPr>
            <p:nvPr/>
          </p:nvSpPr>
          <p:spPr>
            <a:xfrm>
              <a:off x="12526839" y="1571443"/>
              <a:ext cx="91079" cy="91079"/>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053AE932-E959-A575-D53C-DC328FC082A0}"/>
                </a:ext>
              </a:extLst>
            </p:cNvPr>
            <p:cNvSpPr>
              <a:spLocks noChangeAspect="1"/>
            </p:cNvSpPr>
            <p:nvPr/>
          </p:nvSpPr>
          <p:spPr>
            <a:xfrm>
              <a:off x="11963387" y="1579346"/>
              <a:ext cx="75272" cy="75272"/>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Oval 13">
              <a:extLst>
                <a:ext uri="{FF2B5EF4-FFF2-40B4-BE49-F238E27FC236}">
                  <a16:creationId xmlns:a16="http://schemas.microsoft.com/office/drawing/2014/main" id="{504AF835-724F-0ECC-43C4-4AEA80170356}"/>
                </a:ext>
              </a:extLst>
            </p:cNvPr>
            <p:cNvSpPr>
              <a:spLocks noChangeAspect="1"/>
            </p:cNvSpPr>
            <p:nvPr/>
          </p:nvSpPr>
          <p:spPr>
            <a:xfrm>
              <a:off x="11793825" y="1591276"/>
              <a:ext cx="51412" cy="51412"/>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cxnSp>
        <p:nvCxnSpPr>
          <p:cNvPr id="2" name="Straight Connector 1">
            <a:extLst>
              <a:ext uri="{FF2B5EF4-FFF2-40B4-BE49-F238E27FC236}">
                <a16:creationId xmlns:a16="http://schemas.microsoft.com/office/drawing/2014/main" id="{C7E98074-0EE8-D35F-7344-6B6A30BF4068}"/>
              </a:ext>
            </a:extLst>
          </p:cNvPr>
          <p:cNvCxnSpPr>
            <a:cxnSpLocks/>
          </p:cNvCxnSpPr>
          <p:nvPr/>
        </p:nvCxnSpPr>
        <p:spPr>
          <a:xfrm flipH="1">
            <a:off x="9178242" y="4463151"/>
            <a:ext cx="1701583" cy="0"/>
          </a:xfrm>
          <a:prstGeom prst="line">
            <a:avLst/>
          </a:prstGeom>
          <a:ln>
            <a:solidFill>
              <a:schemeClr val="accent1">
                <a:lumMod val="50000"/>
              </a:schemeClr>
            </a:solidFill>
          </a:ln>
          <a:effectLst>
            <a:outerShdw dist="12700" dir="5400000" algn="t" rotWithShape="0">
              <a:schemeClr val="accent1">
                <a:lumMod val="40000"/>
                <a:lumOff val="60000"/>
              </a:scheme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E7DC8E4-18C0-1F2C-4B08-D3360ABAFF40}"/>
              </a:ext>
            </a:extLst>
          </p:cNvPr>
          <p:cNvSpPr txBox="1"/>
          <p:nvPr/>
        </p:nvSpPr>
        <p:spPr>
          <a:xfrm>
            <a:off x="7926242" y="879089"/>
            <a:ext cx="4187111" cy="3705694"/>
          </a:xfrm>
          <a:prstGeom prst="rect">
            <a:avLst/>
          </a:prstGeom>
          <a:noFill/>
        </p:spPr>
        <p:txBody>
          <a:bodyPr wrap="square" rtlCol="0">
            <a:spAutoFit/>
          </a:bodyPr>
          <a:lstStyle/>
          <a:p>
            <a:pPr algn="ctr">
              <a:lnSpc>
                <a:spcPct val="150000"/>
              </a:lnSpc>
            </a:pPr>
            <a:r>
              <a:rPr lang="en-US" sz="1200" b="1">
                <a:solidFill>
                  <a:srgbClr val="670D13"/>
                </a:solidFill>
                <a:latin typeface="Cambria" panose="02040503050406030204" pitchFamily="18" charset="0"/>
                <a:ea typeface="Cambria" panose="02040503050406030204" pitchFamily="18" charset="0"/>
              </a:rPr>
              <a:t>FINANCIAL EDUCATION</a:t>
            </a:r>
          </a:p>
          <a:p>
            <a:pPr algn="ctr">
              <a:lnSpc>
                <a:spcPct val="150000"/>
              </a:lnSpc>
            </a:pPr>
            <a:r>
              <a:rPr lang="en-US" sz="1200" b="1">
                <a:solidFill>
                  <a:srgbClr val="670D13"/>
                </a:solidFill>
                <a:latin typeface="Cambria" panose="02040503050406030204" pitchFamily="18" charset="0"/>
                <a:ea typeface="Cambria" panose="02040503050406030204" pitchFamily="18" charset="0"/>
              </a:rPr>
              <a:t>FINANCIAL PLANNING &amp; WEALTH MANAGEMENT</a:t>
            </a:r>
          </a:p>
          <a:p>
            <a:pPr algn="ctr">
              <a:lnSpc>
                <a:spcPct val="150000"/>
              </a:lnSpc>
            </a:pPr>
            <a:r>
              <a:rPr lang="en-US" sz="1200" b="1">
                <a:solidFill>
                  <a:srgbClr val="670D13"/>
                </a:solidFill>
                <a:latin typeface="Cambria" panose="02040503050406030204" pitchFamily="18" charset="0"/>
                <a:ea typeface="Cambria" panose="02040503050406030204" pitchFamily="18" charset="0"/>
              </a:rPr>
              <a:t>MEMORY ENHANCEMENT</a:t>
            </a:r>
          </a:p>
          <a:p>
            <a:pPr algn="ctr">
              <a:lnSpc>
                <a:spcPct val="150000"/>
              </a:lnSpc>
            </a:pPr>
            <a:r>
              <a:rPr lang="en-US" sz="1200" b="1">
                <a:solidFill>
                  <a:srgbClr val="670D13"/>
                </a:solidFill>
                <a:latin typeface="Cambria" panose="02040503050406030204" pitchFamily="18" charset="0"/>
                <a:ea typeface="Cambria" panose="02040503050406030204" pitchFamily="18" charset="0"/>
              </a:rPr>
              <a:t>PUBLIC SPEAKING </a:t>
            </a:r>
          </a:p>
          <a:p>
            <a:pPr algn="ctr">
              <a:lnSpc>
                <a:spcPct val="150000"/>
              </a:lnSpc>
            </a:pPr>
            <a:r>
              <a:rPr lang="en-US" sz="1200" b="1">
                <a:solidFill>
                  <a:srgbClr val="670D13"/>
                </a:solidFill>
                <a:latin typeface="Cambria" panose="02040503050406030204" pitchFamily="18" charset="0"/>
                <a:ea typeface="Cambria" panose="02040503050406030204" pitchFamily="18" charset="0"/>
              </a:rPr>
              <a:t>SPOKEN ENGLISH</a:t>
            </a:r>
          </a:p>
          <a:p>
            <a:pPr algn="ctr">
              <a:lnSpc>
                <a:spcPct val="150000"/>
              </a:lnSpc>
            </a:pPr>
            <a:r>
              <a:rPr lang="en-US" sz="1200" b="1">
                <a:solidFill>
                  <a:srgbClr val="670D13"/>
                </a:solidFill>
                <a:latin typeface="Cambria" panose="02040503050406030204" pitchFamily="18" charset="0"/>
                <a:ea typeface="Cambria" panose="02040503050406030204" pitchFamily="18" charset="0"/>
              </a:rPr>
              <a:t>PERSONALITY DEVELOPMENT</a:t>
            </a:r>
          </a:p>
          <a:p>
            <a:pPr algn="ctr">
              <a:lnSpc>
                <a:spcPct val="150000"/>
              </a:lnSpc>
            </a:pPr>
            <a:r>
              <a:rPr lang="en-US" sz="1200" b="1">
                <a:solidFill>
                  <a:srgbClr val="670D13"/>
                </a:solidFill>
                <a:latin typeface="Cambria" panose="02040503050406030204" pitchFamily="18" charset="0"/>
                <a:ea typeface="Cambria" panose="02040503050406030204" pitchFamily="18" charset="0"/>
              </a:rPr>
              <a:t>+</a:t>
            </a:r>
          </a:p>
          <a:p>
            <a:pPr algn="ctr">
              <a:lnSpc>
                <a:spcPct val="150000"/>
              </a:lnSpc>
            </a:pPr>
            <a:r>
              <a:rPr lang="en-US" sz="1200" b="1">
                <a:solidFill>
                  <a:srgbClr val="670D13"/>
                </a:solidFill>
                <a:latin typeface="Cambria" panose="02040503050406030204" pitchFamily="18" charset="0"/>
                <a:ea typeface="Cambria" panose="02040503050406030204" pitchFamily="18" charset="0"/>
              </a:rPr>
              <a:t>DIGITAL MARKETING</a:t>
            </a:r>
          </a:p>
          <a:p>
            <a:pPr algn="ctr">
              <a:lnSpc>
                <a:spcPct val="150000"/>
              </a:lnSpc>
            </a:pPr>
            <a:r>
              <a:rPr lang="en-US" sz="1200" b="1">
                <a:solidFill>
                  <a:srgbClr val="670D13"/>
                </a:solidFill>
                <a:latin typeface="Cambria" panose="02040503050406030204" pitchFamily="18" charset="0"/>
                <a:ea typeface="Cambria" panose="02040503050406030204" pitchFamily="18" charset="0"/>
              </a:rPr>
              <a:t>Ai (ARTIFICIAL INTELLIGENCE)</a:t>
            </a:r>
          </a:p>
          <a:p>
            <a:pPr algn="ctr">
              <a:lnSpc>
                <a:spcPct val="150000"/>
              </a:lnSpc>
            </a:pPr>
            <a:r>
              <a:rPr lang="en-US" sz="1200" b="1">
                <a:solidFill>
                  <a:srgbClr val="670D13"/>
                </a:solidFill>
                <a:latin typeface="Cambria" panose="02040503050406030204" pitchFamily="18" charset="0"/>
                <a:ea typeface="Cambria" panose="02040503050406030204" pitchFamily="18" charset="0"/>
              </a:rPr>
              <a:t>CODING</a:t>
            </a:r>
          </a:p>
          <a:p>
            <a:pPr algn="ctr">
              <a:lnSpc>
                <a:spcPct val="150000"/>
              </a:lnSpc>
            </a:pPr>
            <a:r>
              <a:rPr lang="en-US" sz="1200" b="1">
                <a:solidFill>
                  <a:srgbClr val="670D13"/>
                </a:solidFill>
                <a:latin typeface="Cambria" panose="02040503050406030204" pitchFamily="18" charset="0"/>
                <a:ea typeface="Cambria" panose="02040503050406030204" pitchFamily="18" charset="0"/>
              </a:rPr>
              <a:t>+</a:t>
            </a:r>
          </a:p>
          <a:p>
            <a:pPr algn="ctr">
              <a:lnSpc>
                <a:spcPct val="150000"/>
              </a:lnSpc>
            </a:pPr>
            <a:r>
              <a:rPr lang="en-US" sz="2800" b="1">
                <a:solidFill>
                  <a:srgbClr val="670D13"/>
                </a:solidFill>
                <a:latin typeface="Cambria" panose="02040503050406030204" pitchFamily="18" charset="0"/>
                <a:ea typeface="Cambria" panose="02040503050406030204" pitchFamily="18" charset="0"/>
              </a:rPr>
              <a:t>TAB</a:t>
            </a:r>
          </a:p>
        </p:txBody>
      </p:sp>
      <p:grpSp>
        <p:nvGrpSpPr>
          <p:cNvPr id="29" name="Group 28">
            <a:extLst>
              <a:ext uri="{FF2B5EF4-FFF2-40B4-BE49-F238E27FC236}">
                <a16:creationId xmlns:a16="http://schemas.microsoft.com/office/drawing/2014/main" id="{4FBFD365-43F5-C07B-B202-857EB3055F8F}"/>
              </a:ext>
            </a:extLst>
          </p:cNvPr>
          <p:cNvGrpSpPr/>
          <p:nvPr/>
        </p:nvGrpSpPr>
        <p:grpSpPr>
          <a:xfrm>
            <a:off x="8321651" y="228760"/>
            <a:ext cx="3396292" cy="646331"/>
            <a:chOff x="17547242" y="1526275"/>
            <a:chExt cx="2241755" cy="1292998"/>
          </a:xfrm>
          <a:solidFill>
            <a:schemeClr val="accent2">
              <a:lumMod val="20000"/>
              <a:lumOff val="80000"/>
            </a:schemeClr>
          </a:solidFill>
        </p:grpSpPr>
        <p:sp>
          <p:nvSpPr>
            <p:cNvPr id="30" name="Rectangle 29">
              <a:extLst>
                <a:ext uri="{FF2B5EF4-FFF2-40B4-BE49-F238E27FC236}">
                  <a16:creationId xmlns:a16="http://schemas.microsoft.com/office/drawing/2014/main" id="{E968BCDC-ED34-4DD5-63EB-9C668E37DBFD}"/>
                </a:ext>
              </a:extLst>
            </p:cNvPr>
            <p:cNvSpPr/>
            <p:nvPr/>
          </p:nvSpPr>
          <p:spPr>
            <a:xfrm>
              <a:off x="18176913" y="1814386"/>
              <a:ext cx="982413" cy="982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FFFFFF"/>
                </a:solidFill>
              </a:endParaRPr>
            </a:p>
          </p:txBody>
        </p:sp>
        <p:sp>
          <p:nvSpPr>
            <p:cNvPr id="42" name="TextBox 41">
              <a:extLst>
                <a:ext uri="{FF2B5EF4-FFF2-40B4-BE49-F238E27FC236}">
                  <a16:creationId xmlns:a16="http://schemas.microsoft.com/office/drawing/2014/main" id="{F15D4F56-F3B1-D707-6F75-1E4FB19203E4}"/>
                </a:ext>
              </a:extLst>
            </p:cNvPr>
            <p:cNvSpPr txBox="1"/>
            <p:nvPr/>
          </p:nvSpPr>
          <p:spPr>
            <a:xfrm>
              <a:off x="17547242" y="1526275"/>
              <a:ext cx="2241755" cy="1292998"/>
            </a:xfrm>
            <a:prstGeom prst="rect">
              <a:avLst/>
            </a:prstGeom>
            <a:grpFill/>
          </p:spPr>
          <p:txBody>
            <a:bodyPr wrap="square" rtlCol="0" anchor="ctr">
              <a:spAutoFit/>
            </a:bodyPr>
            <a:lstStyle/>
            <a:p>
              <a:pPr algn="ctr"/>
              <a:r>
                <a:rPr lang="en-US" sz="3600">
                  <a:solidFill>
                    <a:srgbClr val="670D13"/>
                  </a:solidFill>
                  <a:latin typeface="Cream Opera Western" pitchFamily="2" charset="0"/>
                  <a:ea typeface="Open Sans" panose="020B0606030504020204" pitchFamily="34" charset="0"/>
                  <a:cs typeface="Open Sans" panose="020B0606030504020204" pitchFamily="34" charset="0"/>
                </a:rPr>
                <a:t>Nextgen pro plus</a:t>
              </a:r>
            </a:p>
          </p:txBody>
        </p:sp>
      </p:grpSp>
      <p:sp>
        <p:nvSpPr>
          <p:cNvPr id="43" name="TextBox 42">
            <a:extLst>
              <a:ext uri="{FF2B5EF4-FFF2-40B4-BE49-F238E27FC236}">
                <a16:creationId xmlns:a16="http://schemas.microsoft.com/office/drawing/2014/main" id="{C4B93CAC-F162-CDA7-5DC5-98145BC4FBE7}"/>
              </a:ext>
            </a:extLst>
          </p:cNvPr>
          <p:cNvSpPr txBox="1"/>
          <p:nvPr/>
        </p:nvSpPr>
        <p:spPr>
          <a:xfrm>
            <a:off x="8887454" y="4416250"/>
            <a:ext cx="2283158" cy="838948"/>
          </a:xfrm>
          <a:prstGeom prst="rect">
            <a:avLst/>
          </a:prstGeom>
          <a:noFill/>
        </p:spPr>
        <p:txBody>
          <a:bodyPr wrap="square" rtlCol="0">
            <a:spAutoFit/>
          </a:bodyPr>
          <a:lstStyle/>
          <a:p>
            <a:pPr algn="ctr">
              <a:lnSpc>
                <a:spcPct val="150000"/>
              </a:lnSpc>
            </a:pPr>
            <a:r>
              <a:rPr lang="en-US">
                <a:solidFill>
                  <a:srgbClr val="670D13"/>
                </a:solidFill>
              </a:rPr>
              <a:t>₹ </a:t>
            </a:r>
            <a:r>
              <a:rPr lang="en-US" sz="1600" b="1">
                <a:solidFill>
                  <a:srgbClr val="670D13"/>
                </a:solidFill>
                <a:latin typeface="+mj-lt"/>
              </a:rPr>
              <a:t>33,500 + 18%GST</a:t>
            </a:r>
          </a:p>
          <a:p>
            <a:pPr algn="ctr">
              <a:lnSpc>
                <a:spcPct val="150000"/>
              </a:lnSpc>
            </a:pPr>
            <a:r>
              <a:rPr lang="en-US" sz="1600">
                <a:solidFill>
                  <a:srgbClr val="670D13"/>
                </a:solidFill>
              </a:rPr>
              <a:t>₹ </a:t>
            </a:r>
            <a:r>
              <a:rPr lang="en-US" sz="1600" b="1">
                <a:solidFill>
                  <a:srgbClr val="670D13"/>
                </a:solidFill>
                <a:latin typeface="+mj-lt"/>
              </a:rPr>
              <a:t>39,530/-</a:t>
            </a:r>
            <a:endParaRPr lang="en-US" sz="1200">
              <a:solidFill>
                <a:srgbClr val="670D13"/>
              </a:solidFill>
            </a:endParaRPr>
          </a:p>
        </p:txBody>
      </p:sp>
      <p:sp>
        <p:nvSpPr>
          <p:cNvPr id="44" name="TextBox 43">
            <a:extLst>
              <a:ext uri="{FF2B5EF4-FFF2-40B4-BE49-F238E27FC236}">
                <a16:creationId xmlns:a16="http://schemas.microsoft.com/office/drawing/2014/main" id="{15B52F98-CB82-4259-ABA7-76673E42F884}"/>
              </a:ext>
            </a:extLst>
          </p:cNvPr>
          <p:cNvSpPr txBox="1"/>
          <p:nvPr/>
        </p:nvSpPr>
        <p:spPr>
          <a:xfrm>
            <a:off x="8712516" y="5380867"/>
            <a:ext cx="2633035" cy="1154675"/>
          </a:xfrm>
          <a:prstGeom prst="rect">
            <a:avLst/>
          </a:prstGeom>
          <a:noFill/>
        </p:spPr>
        <p:txBody>
          <a:bodyPr wrap="square" rtlCol="0">
            <a:spAutoFit/>
          </a:bodyPr>
          <a:lstStyle/>
          <a:p>
            <a:pPr algn="ctr">
              <a:lnSpc>
                <a:spcPct val="150000"/>
              </a:lnSpc>
            </a:pPr>
            <a:r>
              <a:rPr lang="en-US" sz="1600" b="1">
                <a:solidFill>
                  <a:srgbClr val="670D13"/>
                </a:solidFill>
                <a:latin typeface="Cambria" panose="02040503050406030204" pitchFamily="18" charset="0"/>
                <a:ea typeface="Cambria" panose="02040503050406030204" pitchFamily="18" charset="0"/>
              </a:rPr>
              <a:t>200 PV</a:t>
            </a:r>
          </a:p>
          <a:p>
            <a:pPr algn="ctr">
              <a:lnSpc>
                <a:spcPct val="150000"/>
              </a:lnSpc>
            </a:pPr>
            <a:r>
              <a:rPr lang="en-US" sz="1600">
                <a:solidFill>
                  <a:srgbClr val="670D13"/>
                </a:solidFill>
                <a:latin typeface="Cambria" panose="02040503050406030204" pitchFamily="18" charset="0"/>
                <a:ea typeface="Cambria" panose="02040503050406030204" pitchFamily="18" charset="0"/>
              </a:rPr>
              <a:t>₹ 4000 DIRECT BONUS</a:t>
            </a:r>
          </a:p>
          <a:p>
            <a:pPr algn="ctr">
              <a:lnSpc>
                <a:spcPct val="150000"/>
              </a:lnSpc>
            </a:pPr>
            <a:r>
              <a:rPr lang="en-US" sz="1600">
                <a:solidFill>
                  <a:srgbClr val="670D13"/>
                </a:solidFill>
                <a:latin typeface="Cambria" panose="02040503050406030204" pitchFamily="18" charset="0"/>
                <a:ea typeface="Cambria" panose="02040503050406030204" pitchFamily="18" charset="0"/>
              </a:rPr>
              <a:t>₹1800 MATCHING BONUS</a:t>
            </a:r>
          </a:p>
        </p:txBody>
      </p:sp>
      <p:cxnSp>
        <p:nvCxnSpPr>
          <p:cNvPr id="45" name="Straight Connector 44">
            <a:extLst>
              <a:ext uri="{FF2B5EF4-FFF2-40B4-BE49-F238E27FC236}">
                <a16:creationId xmlns:a16="http://schemas.microsoft.com/office/drawing/2014/main" id="{9C0AF8A9-E858-95F5-FC7B-E360A1A98DD0}"/>
              </a:ext>
            </a:extLst>
          </p:cNvPr>
          <p:cNvCxnSpPr>
            <a:cxnSpLocks/>
          </p:cNvCxnSpPr>
          <p:nvPr/>
        </p:nvCxnSpPr>
        <p:spPr>
          <a:xfrm flipH="1">
            <a:off x="9178242" y="5283542"/>
            <a:ext cx="1701583" cy="0"/>
          </a:xfrm>
          <a:prstGeom prst="line">
            <a:avLst/>
          </a:prstGeom>
          <a:ln>
            <a:solidFill>
              <a:schemeClr val="accent1">
                <a:lumMod val="50000"/>
              </a:schemeClr>
            </a:solidFill>
          </a:ln>
          <a:effectLst>
            <a:outerShdw dist="12700" dir="5400000" algn="t" rotWithShape="0">
              <a:schemeClr val="accent1">
                <a:lumMod val="40000"/>
                <a:lumOff val="6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105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7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2000" fill="hold"/>
                                            <p:tgtEl>
                                              <p:spTgt spid="35"/>
                                            </p:tgtEl>
                                            <p:attrNameLst>
                                              <p:attrName>ppt_x</p:attrName>
                                            </p:attrNameLst>
                                          </p:cBhvr>
                                          <p:tavLst>
                                            <p:tav tm="0">
                                              <p:val>
                                                <p:strVal val="1+#ppt_w/2"/>
                                              </p:val>
                                            </p:tav>
                                            <p:tav tm="100000">
                                              <p:val>
                                                <p:strVal val="#ppt_x"/>
                                              </p:val>
                                            </p:tav>
                                          </p:tavLst>
                                        </p:anim>
                                        <p:anim calcmode="lin" valueType="num">
                                          <p:cBhvr additive="base">
                                            <p:cTn id="12" dur="20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6667">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6667">
                                          <p:cBhvr additive="base">
                                            <p:cTn id="15" dur="15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6667">
                                      <p:stCondLst>
                                        <p:cond delay="100"/>
                                      </p:stCondLst>
                                      <p:childTnLst>
                                        <p:set>
                                          <p:cBhvr>
                                            <p:cTn id="18" dur="1" fill="hold">
                                              <p:stCondLst>
                                                <p:cond delay="0"/>
                                              </p:stCondLst>
                                            </p:cTn>
                                            <p:tgtEl>
                                              <p:spTgt spid="15"/>
                                            </p:tgtEl>
                                            <p:attrNameLst>
                                              <p:attrName>style.visibility</p:attrName>
                                            </p:attrNameLst>
                                          </p:cBhvr>
                                          <p:to>
                                            <p:strVal val="visible"/>
                                          </p:to>
                                        </p:set>
                                        <p:anim calcmode="lin" valueType="num" p14:bounceEnd="66667">
                                          <p:cBhvr additive="base">
                                            <p:cTn id="19"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20" dur="1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6667">
                                      <p:stCondLst>
                                        <p:cond delay="200"/>
                                      </p:stCondLst>
                                      <p:childTnLst>
                                        <p:set>
                                          <p:cBhvr>
                                            <p:cTn id="22" dur="1" fill="hold">
                                              <p:stCondLst>
                                                <p:cond delay="0"/>
                                              </p:stCondLst>
                                            </p:cTn>
                                            <p:tgtEl>
                                              <p:spTgt spid="2"/>
                                            </p:tgtEl>
                                            <p:attrNameLst>
                                              <p:attrName>style.visibility</p:attrName>
                                            </p:attrNameLst>
                                          </p:cBhvr>
                                          <p:to>
                                            <p:strVal val="visible"/>
                                          </p:to>
                                        </p:set>
                                        <p:anim calcmode="lin" valueType="num" p14:bounceEnd="66667">
                                          <p:cBhvr additive="base">
                                            <p:cTn id="23" dur="15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24" dur="1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6667">
                                      <p:stCondLst>
                                        <p:cond delay="400"/>
                                      </p:stCondLst>
                                      <p:childTnLst>
                                        <p:set>
                                          <p:cBhvr>
                                            <p:cTn id="26" dur="1" fill="hold">
                                              <p:stCondLst>
                                                <p:cond delay="0"/>
                                              </p:stCondLst>
                                            </p:cTn>
                                            <p:tgtEl>
                                              <p:spTgt spid="43"/>
                                            </p:tgtEl>
                                            <p:attrNameLst>
                                              <p:attrName>style.visibility</p:attrName>
                                            </p:attrNameLst>
                                          </p:cBhvr>
                                          <p:to>
                                            <p:strVal val="visible"/>
                                          </p:to>
                                        </p:set>
                                        <p:anim calcmode="lin" valueType="num" p14:bounceEnd="66667">
                                          <p:cBhvr additive="base">
                                            <p:cTn id="27" dur="1500" fill="hold"/>
                                            <p:tgtEl>
                                              <p:spTgt spid="43"/>
                                            </p:tgtEl>
                                            <p:attrNameLst>
                                              <p:attrName>ppt_x</p:attrName>
                                            </p:attrNameLst>
                                          </p:cBhvr>
                                          <p:tavLst>
                                            <p:tav tm="0">
                                              <p:val>
                                                <p:strVal val="#ppt_x"/>
                                              </p:val>
                                            </p:tav>
                                            <p:tav tm="100000">
                                              <p:val>
                                                <p:strVal val="#ppt_x"/>
                                              </p:val>
                                            </p:tav>
                                          </p:tavLst>
                                        </p:anim>
                                        <p:anim calcmode="lin" valueType="num" p14:bounceEnd="66667">
                                          <p:cBhvr additive="base">
                                            <p:cTn id="28" dur="1500" fill="hold"/>
                                            <p:tgtEl>
                                              <p:spTgt spid="4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6667">
                                      <p:stCondLst>
                                        <p:cond delay="500"/>
                                      </p:stCondLst>
                                      <p:childTnLst>
                                        <p:set>
                                          <p:cBhvr>
                                            <p:cTn id="30" dur="1" fill="hold">
                                              <p:stCondLst>
                                                <p:cond delay="0"/>
                                              </p:stCondLst>
                                            </p:cTn>
                                            <p:tgtEl>
                                              <p:spTgt spid="45"/>
                                            </p:tgtEl>
                                            <p:attrNameLst>
                                              <p:attrName>style.visibility</p:attrName>
                                            </p:attrNameLst>
                                          </p:cBhvr>
                                          <p:to>
                                            <p:strVal val="visible"/>
                                          </p:to>
                                        </p:set>
                                        <p:anim calcmode="lin" valueType="num" p14:bounceEnd="66667">
                                          <p:cBhvr additive="base">
                                            <p:cTn id="31" dur="1500" fill="hold"/>
                                            <p:tgtEl>
                                              <p:spTgt spid="45"/>
                                            </p:tgtEl>
                                            <p:attrNameLst>
                                              <p:attrName>ppt_x</p:attrName>
                                            </p:attrNameLst>
                                          </p:cBhvr>
                                          <p:tavLst>
                                            <p:tav tm="0">
                                              <p:val>
                                                <p:strVal val="#ppt_x"/>
                                              </p:val>
                                            </p:tav>
                                            <p:tav tm="100000">
                                              <p:val>
                                                <p:strVal val="#ppt_x"/>
                                              </p:val>
                                            </p:tav>
                                          </p:tavLst>
                                        </p:anim>
                                        <p:anim calcmode="lin" valueType="num" p14:bounceEnd="66667">
                                          <p:cBhvr additive="base">
                                            <p:cTn id="32" dur="1500" fill="hold"/>
                                            <p:tgtEl>
                                              <p:spTgt spid="4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6667">
                                      <p:stCondLst>
                                        <p:cond delay="700"/>
                                      </p:stCondLst>
                                      <p:childTnLst>
                                        <p:set>
                                          <p:cBhvr>
                                            <p:cTn id="34" dur="1" fill="hold">
                                              <p:stCondLst>
                                                <p:cond delay="0"/>
                                              </p:stCondLst>
                                            </p:cTn>
                                            <p:tgtEl>
                                              <p:spTgt spid="44"/>
                                            </p:tgtEl>
                                            <p:attrNameLst>
                                              <p:attrName>style.visibility</p:attrName>
                                            </p:attrNameLst>
                                          </p:cBhvr>
                                          <p:to>
                                            <p:strVal val="visible"/>
                                          </p:to>
                                        </p:set>
                                        <p:anim calcmode="lin" valueType="num" p14:bounceEnd="66667">
                                          <p:cBhvr additive="base">
                                            <p:cTn id="35"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36" dur="1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3" grpId="0"/>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7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2000" fill="hold"/>
                                            <p:tgtEl>
                                              <p:spTgt spid="35"/>
                                            </p:tgtEl>
                                            <p:attrNameLst>
                                              <p:attrName>ppt_x</p:attrName>
                                            </p:attrNameLst>
                                          </p:cBhvr>
                                          <p:tavLst>
                                            <p:tav tm="0">
                                              <p:val>
                                                <p:strVal val="1+#ppt_w/2"/>
                                              </p:val>
                                            </p:tav>
                                            <p:tav tm="100000">
                                              <p:val>
                                                <p:strVal val="#ppt_x"/>
                                              </p:val>
                                            </p:tav>
                                          </p:tavLst>
                                        </p:anim>
                                        <p:anim calcmode="lin" valueType="num">
                                          <p:cBhvr additive="base">
                                            <p:cTn id="12" dur="20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500" fill="hold"/>
                                            <p:tgtEl>
                                              <p:spTgt spid="29"/>
                                            </p:tgtEl>
                                            <p:attrNameLst>
                                              <p:attrName>ppt_x</p:attrName>
                                            </p:attrNameLst>
                                          </p:cBhvr>
                                          <p:tavLst>
                                            <p:tav tm="0">
                                              <p:val>
                                                <p:strVal val="#ppt_x"/>
                                              </p:val>
                                            </p:tav>
                                            <p:tav tm="100000">
                                              <p:val>
                                                <p:strVal val="#ppt_x"/>
                                              </p:val>
                                            </p:tav>
                                          </p:tavLst>
                                        </p:anim>
                                        <p:anim calcmode="lin" valueType="num">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0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500" fill="hold"/>
                                            <p:tgtEl>
                                              <p:spTgt spid="2"/>
                                            </p:tgtEl>
                                            <p:attrNameLst>
                                              <p:attrName>ppt_x</p:attrName>
                                            </p:attrNameLst>
                                          </p:cBhvr>
                                          <p:tavLst>
                                            <p:tav tm="0">
                                              <p:val>
                                                <p:strVal val="#ppt_x"/>
                                              </p:val>
                                            </p:tav>
                                            <p:tav tm="100000">
                                              <p:val>
                                                <p:strVal val="#ppt_x"/>
                                              </p:val>
                                            </p:tav>
                                          </p:tavLst>
                                        </p:anim>
                                        <p:anim calcmode="lin" valueType="num">
                                          <p:cBhvr additive="base">
                                            <p:cTn id="24" dur="1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40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1500" fill="hold"/>
                                            <p:tgtEl>
                                              <p:spTgt spid="43"/>
                                            </p:tgtEl>
                                            <p:attrNameLst>
                                              <p:attrName>ppt_x</p:attrName>
                                            </p:attrNameLst>
                                          </p:cBhvr>
                                          <p:tavLst>
                                            <p:tav tm="0">
                                              <p:val>
                                                <p:strVal val="#ppt_x"/>
                                              </p:val>
                                            </p:tav>
                                            <p:tav tm="100000">
                                              <p:val>
                                                <p:strVal val="#ppt_x"/>
                                              </p:val>
                                            </p:tav>
                                          </p:tavLst>
                                        </p:anim>
                                        <p:anim calcmode="lin" valueType="num">
                                          <p:cBhvr additive="base">
                                            <p:cTn id="28" dur="1500" fill="hold"/>
                                            <p:tgtEl>
                                              <p:spTgt spid="4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1500" fill="hold"/>
                                            <p:tgtEl>
                                              <p:spTgt spid="45"/>
                                            </p:tgtEl>
                                            <p:attrNameLst>
                                              <p:attrName>ppt_x</p:attrName>
                                            </p:attrNameLst>
                                          </p:cBhvr>
                                          <p:tavLst>
                                            <p:tav tm="0">
                                              <p:val>
                                                <p:strVal val="#ppt_x"/>
                                              </p:val>
                                            </p:tav>
                                            <p:tav tm="100000">
                                              <p:val>
                                                <p:strVal val="#ppt_x"/>
                                              </p:val>
                                            </p:tav>
                                          </p:tavLst>
                                        </p:anim>
                                        <p:anim calcmode="lin" valueType="num">
                                          <p:cBhvr additive="base">
                                            <p:cTn id="32" dur="1500" fill="hold"/>
                                            <p:tgtEl>
                                              <p:spTgt spid="4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7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1500" fill="hold"/>
                                            <p:tgtEl>
                                              <p:spTgt spid="44"/>
                                            </p:tgtEl>
                                            <p:attrNameLst>
                                              <p:attrName>ppt_x</p:attrName>
                                            </p:attrNameLst>
                                          </p:cBhvr>
                                          <p:tavLst>
                                            <p:tav tm="0">
                                              <p:val>
                                                <p:strVal val="#ppt_x"/>
                                              </p:val>
                                            </p:tav>
                                            <p:tav tm="100000">
                                              <p:val>
                                                <p:strVal val="#ppt_x"/>
                                              </p:val>
                                            </p:tav>
                                          </p:tavLst>
                                        </p:anim>
                                        <p:anim calcmode="lin" valueType="num">
                                          <p:cBhvr additive="base">
                                            <p:cTn id="36" dur="1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3" grpId="0"/>
          <p:bldP spid="4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EFF1488-D467-B259-1126-0B6915498BC8}"/>
              </a:ext>
            </a:extLst>
          </p:cNvPr>
          <p:cNvSpPr>
            <a:spLocks/>
          </p:cNvSpPr>
          <p:nvPr/>
        </p:nvSpPr>
        <p:spPr bwMode="auto">
          <a:xfrm rot="2757414">
            <a:off x="21147" y="-37818666"/>
            <a:ext cx="6481764" cy="41148000"/>
          </a:xfrm>
          <a:custGeom>
            <a:avLst/>
            <a:gdLst>
              <a:gd name="T0" fmla="*/ 913 w 2188"/>
              <a:gd name="T1" fmla="*/ 14034 h 14034"/>
              <a:gd name="T2" fmla="*/ 734 w 2188"/>
              <a:gd name="T3" fmla="*/ 13676 h 14034"/>
              <a:gd name="T4" fmla="*/ 373 w 2188"/>
              <a:gd name="T5" fmla="*/ 12854 h 14034"/>
              <a:gd name="T6" fmla="*/ 0 w 2188"/>
              <a:gd name="T7" fmla="*/ 11337 h 14034"/>
              <a:gd name="T8" fmla="*/ 376 w 2188"/>
              <a:gd name="T9" fmla="*/ 9820 h 14034"/>
              <a:gd name="T10" fmla="*/ 738 w 2188"/>
              <a:gd name="T11" fmla="*/ 8998 h 14034"/>
              <a:gd name="T12" fmla="*/ 1072 w 2188"/>
              <a:gd name="T13" fmla="*/ 8236 h 14034"/>
              <a:gd name="T14" fmla="*/ 1388 w 2188"/>
              <a:gd name="T15" fmla="*/ 7017 h 14034"/>
              <a:gd name="T16" fmla="*/ 1068 w 2188"/>
              <a:gd name="T17" fmla="*/ 5792 h 14034"/>
              <a:gd name="T18" fmla="*/ 735 w 2188"/>
              <a:gd name="T19" fmla="*/ 5037 h 14034"/>
              <a:gd name="T20" fmla="*/ 734 w 2188"/>
              <a:gd name="T21" fmla="*/ 5036 h 14034"/>
              <a:gd name="T22" fmla="*/ 373 w 2188"/>
              <a:gd name="T23" fmla="*/ 4214 h 14034"/>
              <a:gd name="T24" fmla="*/ 0 w 2188"/>
              <a:gd name="T25" fmla="*/ 2697 h 14034"/>
              <a:gd name="T26" fmla="*/ 376 w 2188"/>
              <a:gd name="T27" fmla="*/ 1180 h 14034"/>
              <a:gd name="T28" fmla="*/ 739 w 2188"/>
              <a:gd name="T29" fmla="*/ 357 h 14034"/>
              <a:gd name="T30" fmla="*/ 918 w 2188"/>
              <a:gd name="T31" fmla="*/ 0 h 14034"/>
              <a:gd name="T32" fmla="*/ 1633 w 2188"/>
              <a:gd name="T33" fmla="*/ 359 h 14034"/>
              <a:gd name="T34" fmla="*/ 1453 w 2188"/>
              <a:gd name="T35" fmla="*/ 717 h 14034"/>
              <a:gd name="T36" fmla="*/ 1118 w 2188"/>
              <a:gd name="T37" fmla="*/ 1478 h 14034"/>
              <a:gd name="T38" fmla="*/ 800 w 2188"/>
              <a:gd name="T39" fmla="*/ 2697 h 14034"/>
              <a:gd name="T40" fmla="*/ 1116 w 2188"/>
              <a:gd name="T41" fmla="*/ 3916 h 14034"/>
              <a:gd name="T42" fmla="*/ 1449 w 2188"/>
              <a:gd name="T43" fmla="*/ 4677 h 14034"/>
              <a:gd name="T44" fmla="*/ 1812 w 2188"/>
              <a:gd name="T45" fmla="*/ 5500 h 14034"/>
              <a:gd name="T46" fmla="*/ 2188 w 2188"/>
              <a:gd name="T47" fmla="*/ 7017 h 14034"/>
              <a:gd name="T48" fmla="*/ 1815 w 2188"/>
              <a:gd name="T49" fmla="*/ 8534 h 14034"/>
              <a:gd name="T50" fmla="*/ 1454 w 2188"/>
              <a:gd name="T51" fmla="*/ 9356 h 14034"/>
              <a:gd name="T52" fmla="*/ 1453 w 2188"/>
              <a:gd name="T53" fmla="*/ 9357 h 14034"/>
              <a:gd name="T54" fmla="*/ 1118 w 2188"/>
              <a:gd name="T55" fmla="*/ 10118 h 14034"/>
              <a:gd name="T56" fmla="*/ 800 w 2188"/>
              <a:gd name="T57" fmla="*/ 11337 h 14034"/>
              <a:gd name="T58" fmla="*/ 1116 w 2188"/>
              <a:gd name="T59" fmla="*/ 12556 h 14034"/>
              <a:gd name="T60" fmla="*/ 1450 w 2188"/>
              <a:gd name="T61" fmla="*/ 13318 h 14034"/>
              <a:gd name="T62" fmla="*/ 1628 w 2188"/>
              <a:gd name="T63" fmla="*/ 13676 h 14034"/>
              <a:gd name="T64" fmla="*/ 913 w 2188"/>
              <a:gd name="T65" fmla="*/ 14034 h 1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8" h="14034">
                <a:moveTo>
                  <a:pt x="913" y="14034"/>
                </a:moveTo>
                <a:cubicBezTo>
                  <a:pt x="734" y="13676"/>
                  <a:pt x="734" y="13676"/>
                  <a:pt x="734" y="13676"/>
                </a:cubicBezTo>
                <a:cubicBezTo>
                  <a:pt x="727" y="13661"/>
                  <a:pt x="551" y="13308"/>
                  <a:pt x="373" y="12854"/>
                </a:cubicBezTo>
                <a:cubicBezTo>
                  <a:pt x="126" y="12219"/>
                  <a:pt x="0" y="11709"/>
                  <a:pt x="0" y="11337"/>
                </a:cubicBezTo>
                <a:cubicBezTo>
                  <a:pt x="0" y="10965"/>
                  <a:pt x="126" y="10454"/>
                  <a:pt x="376" y="9820"/>
                </a:cubicBezTo>
                <a:cubicBezTo>
                  <a:pt x="553" y="9368"/>
                  <a:pt x="729" y="9017"/>
                  <a:pt x="738" y="8998"/>
                </a:cubicBezTo>
                <a:cubicBezTo>
                  <a:pt x="745" y="8984"/>
                  <a:pt x="910" y="8651"/>
                  <a:pt x="1072" y="8236"/>
                </a:cubicBezTo>
                <a:cubicBezTo>
                  <a:pt x="1276" y="7713"/>
                  <a:pt x="1388" y="7280"/>
                  <a:pt x="1388" y="7017"/>
                </a:cubicBezTo>
                <a:cubicBezTo>
                  <a:pt x="1388" y="6753"/>
                  <a:pt x="1274" y="6318"/>
                  <a:pt x="1068" y="5792"/>
                </a:cubicBezTo>
                <a:cubicBezTo>
                  <a:pt x="902" y="5371"/>
                  <a:pt x="736" y="5040"/>
                  <a:pt x="735" y="5037"/>
                </a:cubicBezTo>
                <a:cubicBezTo>
                  <a:pt x="734" y="5036"/>
                  <a:pt x="734" y="5036"/>
                  <a:pt x="734" y="5036"/>
                </a:cubicBezTo>
                <a:cubicBezTo>
                  <a:pt x="727" y="5021"/>
                  <a:pt x="551" y="4668"/>
                  <a:pt x="373" y="4214"/>
                </a:cubicBezTo>
                <a:cubicBezTo>
                  <a:pt x="126" y="3579"/>
                  <a:pt x="0" y="3069"/>
                  <a:pt x="0" y="2697"/>
                </a:cubicBezTo>
                <a:cubicBezTo>
                  <a:pt x="0" y="2325"/>
                  <a:pt x="126" y="1814"/>
                  <a:pt x="376" y="1180"/>
                </a:cubicBezTo>
                <a:cubicBezTo>
                  <a:pt x="554" y="725"/>
                  <a:pt x="731" y="372"/>
                  <a:pt x="739" y="357"/>
                </a:cubicBezTo>
                <a:cubicBezTo>
                  <a:pt x="918" y="0"/>
                  <a:pt x="918" y="0"/>
                  <a:pt x="918" y="0"/>
                </a:cubicBezTo>
                <a:cubicBezTo>
                  <a:pt x="1633" y="359"/>
                  <a:pt x="1633" y="359"/>
                  <a:pt x="1633" y="359"/>
                </a:cubicBezTo>
                <a:cubicBezTo>
                  <a:pt x="1453" y="717"/>
                  <a:pt x="1453" y="717"/>
                  <a:pt x="1453" y="717"/>
                </a:cubicBezTo>
                <a:cubicBezTo>
                  <a:pt x="1450" y="724"/>
                  <a:pt x="1282" y="1059"/>
                  <a:pt x="1118" y="1478"/>
                </a:cubicBezTo>
                <a:cubicBezTo>
                  <a:pt x="913" y="2001"/>
                  <a:pt x="800" y="2434"/>
                  <a:pt x="800" y="2697"/>
                </a:cubicBezTo>
                <a:cubicBezTo>
                  <a:pt x="800" y="2960"/>
                  <a:pt x="912" y="3393"/>
                  <a:pt x="1116" y="3916"/>
                </a:cubicBezTo>
                <a:cubicBezTo>
                  <a:pt x="1277" y="4329"/>
                  <a:pt x="1441" y="4660"/>
                  <a:pt x="1449" y="4677"/>
                </a:cubicBezTo>
                <a:cubicBezTo>
                  <a:pt x="1458" y="4695"/>
                  <a:pt x="1634" y="5047"/>
                  <a:pt x="1812" y="5500"/>
                </a:cubicBezTo>
                <a:cubicBezTo>
                  <a:pt x="2062" y="6134"/>
                  <a:pt x="2188" y="6645"/>
                  <a:pt x="2188" y="7017"/>
                </a:cubicBezTo>
                <a:cubicBezTo>
                  <a:pt x="2188" y="7389"/>
                  <a:pt x="2062" y="7899"/>
                  <a:pt x="1815" y="8534"/>
                </a:cubicBezTo>
                <a:cubicBezTo>
                  <a:pt x="1637" y="8988"/>
                  <a:pt x="1461" y="9341"/>
                  <a:pt x="1454" y="9356"/>
                </a:cubicBezTo>
                <a:cubicBezTo>
                  <a:pt x="1453" y="9357"/>
                  <a:pt x="1453" y="9357"/>
                  <a:pt x="1453" y="9357"/>
                </a:cubicBezTo>
                <a:cubicBezTo>
                  <a:pt x="1452" y="9360"/>
                  <a:pt x="1283" y="9697"/>
                  <a:pt x="1118" y="10118"/>
                </a:cubicBezTo>
                <a:cubicBezTo>
                  <a:pt x="913" y="10641"/>
                  <a:pt x="800" y="11074"/>
                  <a:pt x="800" y="11337"/>
                </a:cubicBezTo>
                <a:cubicBezTo>
                  <a:pt x="800" y="11600"/>
                  <a:pt x="912" y="12033"/>
                  <a:pt x="1116" y="12556"/>
                </a:cubicBezTo>
                <a:cubicBezTo>
                  <a:pt x="1281" y="12978"/>
                  <a:pt x="1448" y="13315"/>
                  <a:pt x="1450" y="13318"/>
                </a:cubicBezTo>
                <a:cubicBezTo>
                  <a:pt x="1628" y="13676"/>
                  <a:pt x="1628" y="13676"/>
                  <a:pt x="1628" y="13676"/>
                </a:cubicBezTo>
                <a:lnTo>
                  <a:pt x="913" y="14034"/>
                </a:lnTo>
                <a:close/>
              </a:path>
            </a:pathLst>
          </a:custGeom>
          <a:solidFill>
            <a:srgbClr val="F517B6">
              <a:alpha val="88000"/>
            </a:srgbClr>
          </a:solidFill>
          <a:ln>
            <a:noFill/>
          </a:ln>
          <a:effectLst>
            <a:outerShdw blurRad="1003300" dist="38100" dir="10800000" algn="r" rotWithShape="0">
              <a:schemeClr val="accent1">
                <a:lumMod val="75000"/>
                <a:alpha val="4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CC672984-10E3-3A36-CE32-D144033A2F5A}"/>
              </a:ext>
            </a:extLst>
          </p:cNvPr>
          <p:cNvSpPr>
            <a:spLocks/>
          </p:cNvSpPr>
          <p:nvPr/>
        </p:nvSpPr>
        <p:spPr bwMode="auto">
          <a:xfrm rot="2757414">
            <a:off x="1454759" y="-36336349"/>
            <a:ext cx="6481764" cy="41148000"/>
          </a:xfrm>
          <a:custGeom>
            <a:avLst/>
            <a:gdLst>
              <a:gd name="T0" fmla="*/ 913 w 2188"/>
              <a:gd name="T1" fmla="*/ 14034 h 14034"/>
              <a:gd name="T2" fmla="*/ 734 w 2188"/>
              <a:gd name="T3" fmla="*/ 13676 h 14034"/>
              <a:gd name="T4" fmla="*/ 373 w 2188"/>
              <a:gd name="T5" fmla="*/ 12854 h 14034"/>
              <a:gd name="T6" fmla="*/ 0 w 2188"/>
              <a:gd name="T7" fmla="*/ 11337 h 14034"/>
              <a:gd name="T8" fmla="*/ 376 w 2188"/>
              <a:gd name="T9" fmla="*/ 9820 h 14034"/>
              <a:gd name="T10" fmla="*/ 738 w 2188"/>
              <a:gd name="T11" fmla="*/ 8998 h 14034"/>
              <a:gd name="T12" fmla="*/ 1072 w 2188"/>
              <a:gd name="T13" fmla="*/ 8236 h 14034"/>
              <a:gd name="T14" fmla="*/ 1388 w 2188"/>
              <a:gd name="T15" fmla="*/ 7017 h 14034"/>
              <a:gd name="T16" fmla="*/ 1068 w 2188"/>
              <a:gd name="T17" fmla="*/ 5792 h 14034"/>
              <a:gd name="T18" fmla="*/ 735 w 2188"/>
              <a:gd name="T19" fmla="*/ 5037 h 14034"/>
              <a:gd name="T20" fmla="*/ 734 w 2188"/>
              <a:gd name="T21" fmla="*/ 5036 h 14034"/>
              <a:gd name="T22" fmla="*/ 373 w 2188"/>
              <a:gd name="T23" fmla="*/ 4214 h 14034"/>
              <a:gd name="T24" fmla="*/ 0 w 2188"/>
              <a:gd name="T25" fmla="*/ 2697 h 14034"/>
              <a:gd name="T26" fmla="*/ 376 w 2188"/>
              <a:gd name="T27" fmla="*/ 1180 h 14034"/>
              <a:gd name="T28" fmla="*/ 739 w 2188"/>
              <a:gd name="T29" fmla="*/ 357 h 14034"/>
              <a:gd name="T30" fmla="*/ 918 w 2188"/>
              <a:gd name="T31" fmla="*/ 0 h 14034"/>
              <a:gd name="T32" fmla="*/ 1633 w 2188"/>
              <a:gd name="T33" fmla="*/ 359 h 14034"/>
              <a:gd name="T34" fmla="*/ 1453 w 2188"/>
              <a:gd name="T35" fmla="*/ 717 h 14034"/>
              <a:gd name="T36" fmla="*/ 1118 w 2188"/>
              <a:gd name="T37" fmla="*/ 1478 h 14034"/>
              <a:gd name="T38" fmla="*/ 800 w 2188"/>
              <a:gd name="T39" fmla="*/ 2697 h 14034"/>
              <a:gd name="T40" fmla="*/ 1116 w 2188"/>
              <a:gd name="T41" fmla="*/ 3916 h 14034"/>
              <a:gd name="T42" fmla="*/ 1449 w 2188"/>
              <a:gd name="T43" fmla="*/ 4677 h 14034"/>
              <a:gd name="T44" fmla="*/ 1812 w 2188"/>
              <a:gd name="T45" fmla="*/ 5500 h 14034"/>
              <a:gd name="T46" fmla="*/ 2188 w 2188"/>
              <a:gd name="T47" fmla="*/ 7017 h 14034"/>
              <a:gd name="T48" fmla="*/ 1815 w 2188"/>
              <a:gd name="T49" fmla="*/ 8534 h 14034"/>
              <a:gd name="T50" fmla="*/ 1454 w 2188"/>
              <a:gd name="T51" fmla="*/ 9356 h 14034"/>
              <a:gd name="T52" fmla="*/ 1453 w 2188"/>
              <a:gd name="T53" fmla="*/ 9357 h 14034"/>
              <a:gd name="T54" fmla="*/ 1118 w 2188"/>
              <a:gd name="T55" fmla="*/ 10118 h 14034"/>
              <a:gd name="T56" fmla="*/ 800 w 2188"/>
              <a:gd name="T57" fmla="*/ 11337 h 14034"/>
              <a:gd name="T58" fmla="*/ 1116 w 2188"/>
              <a:gd name="T59" fmla="*/ 12556 h 14034"/>
              <a:gd name="T60" fmla="*/ 1450 w 2188"/>
              <a:gd name="T61" fmla="*/ 13318 h 14034"/>
              <a:gd name="T62" fmla="*/ 1628 w 2188"/>
              <a:gd name="T63" fmla="*/ 13676 h 14034"/>
              <a:gd name="T64" fmla="*/ 913 w 2188"/>
              <a:gd name="T65" fmla="*/ 14034 h 1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8" h="14034">
                <a:moveTo>
                  <a:pt x="913" y="14034"/>
                </a:moveTo>
                <a:cubicBezTo>
                  <a:pt x="734" y="13676"/>
                  <a:pt x="734" y="13676"/>
                  <a:pt x="734" y="13676"/>
                </a:cubicBezTo>
                <a:cubicBezTo>
                  <a:pt x="727" y="13661"/>
                  <a:pt x="551" y="13308"/>
                  <a:pt x="373" y="12854"/>
                </a:cubicBezTo>
                <a:cubicBezTo>
                  <a:pt x="126" y="12219"/>
                  <a:pt x="0" y="11709"/>
                  <a:pt x="0" y="11337"/>
                </a:cubicBezTo>
                <a:cubicBezTo>
                  <a:pt x="0" y="10965"/>
                  <a:pt x="126" y="10454"/>
                  <a:pt x="376" y="9820"/>
                </a:cubicBezTo>
                <a:cubicBezTo>
                  <a:pt x="553" y="9368"/>
                  <a:pt x="729" y="9017"/>
                  <a:pt x="738" y="8998"/>
                </a:cubicBezTo>
                <a:cubicBezTo>
                  <a:pt x="745" y="8984"/>
                  <a:pt x="910" y="8651"/>
                  <a:pt x="1072" y="8236"/>
                </a:cubicBezTo>
                <a:cubicBezTo>
                  <a:pt x="1276" y="7713"/>
                  <a:pt x="1388" y="7280"/>
                  <a:pt x="1388" y="7017"/>
                </a:cubicBezTo>
                <a:cubicBezTo>
                  <a:pt x="1388" y="6753"/>
                  <a:pt x="1274" y="6318"/>
                  <a:pt x="1068" y="5792"/>
                </a:cubicBezTo>
                <a:cubicBezTo>
                  <a:pt x="902" y="5371"/>
                  <a:pt x="736" y="5040"/>
                  <a:pt x="735" y="5037"/>
                </a:cubicBezTo>
                <a:cubicBezTo>
                  <a:pt x="734" y="5036"/>
                  <a:pt x="734" y="5036"/>
                  <a:pt x="734" y="5036"/>
                </a:cubicBezTo>
                <a:cubicBezTo>
                  <a:pt x="727" y="5021"/>
                  <a:pt x="551" y="4668"/>
                  <a:pt x="373" y="4214"/>
                </a:cubicBezTo>
                <a:cubicBezTo>
                  <a:pt x="126" y="3579"/>
                  <a:pt x="0" y="3069"/>
                  <a:pt x="0" y="2697"/>
                </a:cubicBezTo>
                <a:cubicBezTo>
                  <a:pt x="0" y="2325"/>
                  <a:pt x="126" y="1814"/>
                  <a:pt x="376" y="1180"/>
                </a:cubicBezTo>
                <a:cubicBezTo>
                  <a:pt x="554" y="725"/>
                  <a:pt x="731" y="372"/>
                  <a:pt x="739" y="357"/>
                </a:cubicBezTo>
                <a:cubicBezTo>
                  <a:pt x="918" y="0"/>
                  <a:pt x="918" y="0"/>
                  <a:pt x="918" y="0"/>
                </a:cubicBezTo>
                <a:cubicBezTo>
                  <a:pt x="1633" y="359"/>
                  <a:pt x="1633" y="359"/>
                  <a:pt x="1633" y="359"/>
                </a:cubicBezTo>
                <a:cubicBezTo>
                  <a:pt x="1453" y="717"/>
                  <a:pt x="1453" y="717"/>
                  <a:pt x="1453" y="717"/>
                </a:cubicBezTo>
                <a:cubicBezTo>
                  <a:pt x="1450" y="724"/>
                  <a:pt x="1282" y="1059"/>
                  <a:pt x="1118" y="1478"/>
                </a:cubicBezTo>
                <a:cubicBezTo>
                  <a:pt x="913" y="2001"/>
                  <a:pt x="800" y="2434"/>
                  <a:pt x="800" y="2697"/>
                </a:cubicBezTo>
                <a:cubicBezTo>
                  <a:pt x="800" y="2960"/>
                  <a:pt x="912" y="3393"/>
                  <a:pt x="1116" y="3916"/>
                </a:cubicBezTo>
                <a:cubicBezTo>
                  <a:pt x="1277" y="4329"/>
                  <a:pt x="1441" y="4660"/>
                  <a:pt x="1449" y="4677"/>
                </a:cubicBezTo>
                <a:cubicBezTo>
                  <a:pt x="1458" y="4695"/>
                  <a:pt x="1634" y="5047"/>
                  <a:pt x="1812" y="5500"/>
                </a:cubicBezTo>
                <a:cubicBezTo>
                  <a:pt x="2062" y="6134"/>
                  <a:pt x="2188" y="6645"/>
                  <a:pt x="2188" y="7017"/>
                </a:cubicBezTo>
                <a:cubicBezTo>
                  <a:pt x="2188" y="7389"/>
                  <a:pt x="2062" y="7899"/>
                  <a:pt x="1815" y="8534"/>
                </a:cubicBezTo>
                <a:cubicBezTo>
                  <a:pt x="1637" y="8988"/>
                  <a:pt x="1461" y="9341"/>
                  <a:pt x="1454" y="9356"/>
                </a:cubicBezTo>
                <a:cubicBezTo>
                  <a:pt x="1453" y="9357"/>
                  <a:pt x="1453" y="9357"/>
                  <a:pt x="1453" y="9357"/>
                </a:cubicBezTo>
                <a:cubicBezTo>
                  <a:pt x="1452" y="9360"/>
                  <a:pt x="1283" y="9697"/>
                  <a:pt x="1118" y="10118"/>
                </a:cubicBezTo>
                <a:cubicBezTo>
                  <a:pt x="913" y="10641"/>
                  <a:pt x="800" y="11074"/>
                  <a:pt x="800" y="11337"/>
                </a:cubicBezTo>
                <a:cubicBezTo>
                  <a:pt x="800" y="11600"/>
                  <a:pt x="912" y="12033"/>
                  <a:pt x="1116" y="12556"/>
                </a:cubicBezTo>
                <a:cubicBezTo>
                  <a:pt x="1281" y="12978"/>
                  <a:pt x="1448" y="13315"/>
                  <a:pt x="1450" y="13318"/>
                </a:cubicBezTo>
                <a:cubicBezTo>
                  <a:pt x="1628" y="13676"/>
                  <a:pt x="1628" y="13676"/>
                  <a:pt x="1628" y="13676"/>
                </a:cubicBezTo>
                <a:lnTo>
                  <a:pt x="913" y="14034"/>
                </a:lnTo>
                <a:close/>
              </a:path>
            </a:pathLst>
          </a:custGeom>
          <a:solidFill>
            <a:srgbClr val="FFFF00">
              <a:alpha val="88000"/>
            </a:srgbClr>
          </a:solidFill>
          <a:ln>
            <a:noFill/>
          </a:ln>
          <a:effectLst>
            <a:outerShdw blurRad="1003300" dist="38100" dir="10800000" algn="r" rotWithShape="0">
              <a:schemeClr val="accent6">
                <a:lumMod val="75000"/>
                <a:alpha val="4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994CBD8A-FC97-F37C-7FE8-CECBB47462C2}"/>
              </a:ext>
            </a:extLst>
          </p:cNvPr>
          <p:cNvSpPr>
            <a:spLocks/>
          </p:cNvSpPr>
          <p:nvPr/>
        </p:nvSpPr>
        <p:spPr bwMode="auto">
          <a:xfrm rot="2757414">
            <a:off x="2888374" y="-34854031"/>
            <a:ext cx="6481764" cy="41148000"/>
          </a:xfrm>
          <a:custGeom>
            <a:avLst/>
            <a:gdLst>
              <a:gd name="T0" fmla="*/ 913 w 2188"/>
              <a:gd name="T1" fmla="*/ 14034 h 14034"/>
              <a:gd name="T2" fmla="*/ 734 w 2188"/>
              <a:gd name="T3" fmla="*/ 13676 h 14034"/>
              <a:gd name="T4" fmla="*/ 373 w 2188"/>
              <a:gd name="T5" fmla="*/ 12854 h 14034"/>
              <a:gd name="T6" fmla="*/ 0 w 2188"/>
              <a:gd name="T7" fmla="*/ 11337 h 14034"/>
              <a:gd name="T8" fmla="*/ 376 w 2188"/>
              <a:gd name="T9" fmla="*/ 9820 h 14034"/>
              <a:gd name="T10" fmla="*/ 738 w 2188"/>
              <a:gd name="T11" fmla="*/ 8998 h 14034"/>
              <a:gd name="T12" fmla="*/ 1072 w 2188"/>
              <a:gd name="T13" fmla="*/ 8236 h 14034"/>
              <a:gd name="T14" fmla="*/ 1388 w 2188"/>
              <a:gd name="T15" fmla="*/ 7017 h 14034"/>
              <a:gd name="T16" fmla="*/ 1068 w 2188"/>
              <a:gd name="T17" fmla="*/ 5792 h 14034"/>
              <a:gd name="T18" fmla="*/ 735 w 2188"/>
              <a:gd name="T19" fmla="*/ 5037 h 14034"/>
              <a:gd name="T20" fmla="*/ 734 w 2188"/>
              <a:gd name="T21" fmla="*/ 5036 h 14034"/>
              <a:gd name="T22" fmla="*/ 373 w 2188"/>
              <a:gd name="T23" fmla="*/ 4214 h 14034"/>
              <a:gd name="T24" fmla="*/ 0 w 2188"/>
              <a:gd name="T25" fmla="*/ 2697 h 14034"/>
              <a:gd name="T26" fmla="*/ 376 w 2188"/>
              <a:gd name="T27" fmla="*/ 1180 h 14034"/>
              <a:gd name="T28" fmla="*/ 739 w 2188"/>
              <a:gd name="T29" fmla="*/ 357 h 14034"/>
              <a:gd name="T30" fmla="*/ 918 w 2188"/>
              <a:gd name="T31" fmla="*/ 0 h 14034"/>
              <a:gd name="T32" fmla="*/ 1633 w 2188"/>
              <a:gd name="T33" fmla="*/ 359 h 14034"/>
              <a:gd name="T34" fmla="*/ 1453 w 2188"/>
              <a:gd name="T35" fmla="*/ 717 h 14034"/>
              <a:gd name="T36" fmla="*/ 1118 w 2188"/>
              <a:gd name="T37" fmla="*/ 1478 h 14034"/>
              <a:gd name="T38" fmla="*/ 800 w 2188"/>
              <a:gd name="T39" fmla="*/ 2697 h 14034"/>
              <a:gd name="T40" fmla="*/ 1116 w 2188"/>
              <a:gd name="T41" fmla="*/ 3916 h 14034"/>
              <a:gd name="T42" fmla="*/ 1449 w 2188"/>
              <a:gd name="T43" fmla="*/ 4677 h 14034"/>
              <a:gd name="T44" fmla="*/ 1812 w 2188"/>
              <a:gd name="T45" fmla="*/ 5500 h 14034"/>
              <a:gd name="T46" fmla="*/ 2188 w 2188"/>
              <a:gd name="T47" fmla="*/ 7017 h 14034"/>
              <a:gd name="T48" fmla="*/ 1815 w 2188"/>
              <a:gd name="T49" fmla="*/ 8534 h 14034"/>
              <a:gd name="T50" fmla="*/ 1454 w 2188"/>
              <a:gd name="T51" fmla="*/ 9356 h 14034"/>
              <a:gd name="T52" fmla="*/ 1453 w 2188"/>
              <a:gd name="T53" fmla="*/ 9357 h 14034"/>
              <a:gd name="T54" fmla="*/ 1118 w 2188"/>
              <a:gd name="T55" fmla="*/ 10118 h 14034"/>
              <a:gd name="T56" fmla="*/ 800 w 2188"/>
              <a:gd name="T57" fmla="*/ 11337 h 14034"/>
              <a:gd name="T58" fmla="*/ 1116 w 2188"/>
              <a:gd name="T59" fmla="*/ 12556 h 14034"/>
              <a:gd name="T60" fmla="*/ 1450 w 2188"/>
              <a:gd name="T61" fmla="*/ 13318 h 14034"/>
              <a:gd name="T62" fmla="*/ 1628 w 2188"/>
              <a:gd name="T63" fmla="*/ 13676 h 14034"/>
              <a:gd name="T64" fmla="*/ 913 w 2188"/>
              <a:gd name="T65" fmla="*/ 14034 h 1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8" h="14034">
                <a:moveTo>
                  <a:pt x="913" y="14034"/>
                </a:moveTo>
                <a:cubicBezTo>
                  <a:pt x="734" y="13676"/>
                  <a:pt x="734" y="13676"/>
                  <a:pt x="734" y="13676"/>
                </a:cubicBezTo>
                <a:cubicBezTo>
                  <a:pt x="727" y="13661"/>
                  <a:pt x="551" y="13308"/>
                  <a:pt x="373" y="12854"/>
                </a:cubicBezTo>
                <a:cubicBezTo>
                  <a:pt x="126" y="12219"/>
                  <a:pt x="0" y="11709"/>
                  <a:pt x="0" y="11337"/>
                </a:cubicBezTo>
                <a:cubicBezTo>
                  <a:pt x="0" y="10965"/>
                  <a:pt x="126" y="10454"/>
                  <a:pt x="376" y="9820"/>
                </a:cubicBezTo>
                <a:cubicBezTo>
                  <a:pt x="553" y="9368"/>
                  <a:pt x="729" y="9017"/>
                  <a:pt x="738" y="8998"/>
                </a:cubicBezTo>
                <a:cubicBezTo>
                  <a:pt x="745" y="8984"/>
                  <a:pt x="910" y="8651"/>
                  <a:pt x="1072" y="8236"/>
                </a:cubicBezTo>
                <a:cubicBezTo>
                  <a:pt x="1276" y="7713"/>
                  <a:pt x="1388" y="7280"/>
                  <a:pt x="1388" y="7017"/>
                </a:cubicBezTo>
                <a:cubicBezTo>
                  <a:pt x="1388" y="6753"/>
                  <a:pt x="1274" y="6318"/>
                  <a:pt x="1068" y="5792"/>
                </a:cubicBezTo>
                <a:cubicBezTo>
                  <a:pt x="902" y="5371"/>
                  <a:pt x="736" y="5040"/>
                  <a:pt x="735" y="5037"/>
                </a:cubicBezTo>
                <a:cubicBezTo>
                  <a:pt x="734" y="5036"/>
                  <a:pt x="734" y="5036"/>
                  <a:pt x="734" y="5036"/>
                </a:cubicBezTo>
                <a:cubicBezTo>
                  <a:pt x="727" y="5021"/>
                  <a:pt x="551" y="4668"/>
                  <a:pt x="373" y="4214"/>
                </a:cubicBezTo>
                <a:cubicBezTo>
                  <a:pt x="126" y="3579"/>
                  <a:pt x="0" y="3069"/>
                  <a:pt x="0" y="2697"/>
                </a:cubicBezTo>
                <a:cubicBezTo>
                  <a:pt x="0" y="2325"/>
                  <a:pt x="126" y="1814"/>
                  <a:pt x="376" y="1180"/>
                </a:cubicBezTo>
                <a:cubicBezTo>
                  <a:pt x="554" y="725"/>
                  <a:pt x="731" y="372"/>
                  <a:pt x="739" y="357"/>
                </a:cubicBezTo>
                <a:cubicBezTo>
                  <a:pt x="918" y="0"/>
                  <a:pt x="918" y="0"/>
                  <a:pt x="918" y="0"/>
                </a:cubicBezTo>
                <a:cubicBezTo>
                  <a:pt x="1633" y="359"/>
                  <a:pt x="1633" y="359"/>
                  <a:pt x="1633" y="359"/>
                </a:cubicBezTo>
                <a:cubicBezTo>
                  <a:pt x="1453" y="717"/>
                  <a:pt x="1453" y="717"/>
                  <a:pt x="1453" y="717"/>
                </a:cubicBezTo>
                <a:cubicBezTo>
                  <a:pt x="1450" y="724"/>
                  <a:pt x="1282" y="1059"/>
                  <a:pt x="1118" y="1478"/>
                </a:cubicBezTo>
                <a:cubicBezTo>
                  <a:pt x="913" y="2001"/>
                  <a:pt x="800" y="2434"/>
                  <a:pt x="800" y="2697"/>
                </a:cubicBezTo>
                <a:cubicBezTo>
                  <a:pt x="800" y="2960"/>
                  <a:pt x="912" y="3393"/>
                  <a:pt x="1116" y="3916"/>
                </a:cubicBezTo>
                <a:cubicBezTo>
                  <a:pt x="1277" y="4329"/>
                  <a:pt x="1441" y="4660"/>
                  <a:pt x="1449" y="4677"/>
                </a:cubicBezTo>
                <a:cubicBezTo>
                  <a:pt x="1458" y="4695"/>
                  <a:pt x="1634" y="5047"/>
                  <a:pt x="1812" y="5500"/>
                </a:cubicBezTo>
                <a:cubicBezTo>
                  <a:pt x="2062" y="6134"/>
                  <a:pt x="2188" y="6645"/>
                  <a:pt x="2188" y="7017"/>
                </a:cubicBezTo>
                <a:cubicBezTo>
                  <a:pt x="2188" y="7389"/>
                  <a:pt x="2062" y="7899"/>
                  <a:pt x="1815" y="8534"/>
                </a:cubicBezTo>
                <a:cubicBezTo>
                  <a:pt x="1637" y="8988"/>
                  <a:pt x="1461" y="9341"/>
                  <a:pt x="1454" y="9356"/>
                </a:cubicBezTo>
                <a:cubicBezTo>
                  <a:pt x="1453" y="9357"/>
                  <a:pt x="1453" y="9357"/>
                  <a:pt x="1453" y="9357"/>
                </a:cubicBezTo>
                <a:cubicBezTo>
                  <a:pt x="1452" y="9360"/>
                  <a:pt x="1283" y="9697"/>
                  <a:pt x="1118" y="10118"/>
                </a:cubicBezTo>
                <a:cubicBezTo>
                  <a:pt x="913" y="10641"/>
                  <a:pt x="800" y="11074"/>
                  <a:pt x="800" y="11337"/>
                </a:cubicBezTo>
                <a:cubicBezTo>
                  <a:pt x="800" y="11600"/>
                  <a:pt x="912" y="12033"/>
                  <a:pt x="1116" y="12556"/>
                </a:cubicBezTo>
                <a:cubicBezTo>
                  <a:pt x="1281" y="12978"/>
                  <a:pt x="1448" y="13315"/>
                  <a:pt x="1450" y="13318"/>
                </a:cubicBezTo>
                <a:cubicBezTo>
                  <a:pt x="1628" y="13676"/>
                  <a:pt x="1628" y="13676"/>
                  <a:pt x="1628" y="13676"/>
                </a:cubicBezTo>
                <a:lnTo>
                  <a:pt x="913" y="14034"/>
                </a:lnTo>
                <a:close/>
              </a:path>
            </a:pathLst>
          </a:custGeom>
          <a:solidFill>
            <a:srgbClr val="FC770A">
              <a:alpha val="88000"/>
            </a:srgbClr>
          </a:solidFill>
          <a:ln>
            <a:noFill/>
          </a:ln>
          <a:effectLst>
            <a:outerShdw blurRad="1003300" dist="38100" dir="10800000" algn="r" rotWithShape="0">
              <a:schemeClr val="accent3">
                <a:lumMod val="75000"/>
                <a:alpha val="4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FF6FC0E7-057E-7229-1CC5-AA794B62FB72}"/>
              </a:ext>
            </a:extLst>
          </p:cNvPr>
          <p:cNvSpPr>
            <a:spLocks/>
          </p:cNvSpPr>
          <p:nvPr/>
        </p:nvSpPr>
        <p:spPr bwMode="auto">
          <a:xfrm rot="2757414">
            <a:off x="4317952" y="-33373425"/>
            <a:ext cx="6486525" cy="41148000"/>
          </a:xfrm>
          <a:custGeom>
            <a:avLst/>
            <a:gdLst>
              <a:gd name="T0" fmla="*/ 913 w 2188"/>
              <a:gd name="T1" fmla="*/ 14034 h 14034"/>
              <a:gd name="T2" fmla="*/ 734 w 2188"/>
              <a:gd name="T3" fmla="*/ 13676 h 14034"/>
              <a:gd name="T4" fmla="*/ 373 w 2188"/>
              <a:gd name="T5" fmla="*/ 12854 h 14034"/>
              <a:gd name="T6" fmla="*/ 0 w 2188"/>
              <a:gd name="T7" fmla="*/ 11337 h 14034"/>
              <a:gd name="T8" fmla="*/ 376 w 2188"/>
              <a:gd name="T9" fmla="*/ 9820 h 14034"/>
              <a:gd name="T10" fmla="*/ 738 w 2188"/>
              <a:gd name="T11" fmla="*/ 8998 h 14034"/>
              <a:gd name="T12" fmla="*/ 1072 w 2188"/>
              <a:gd name="T13" fmla="*/ 8236 h 14034"/>
              <a:gd name="T14" fmla="*/ 1388 w 2188"/>
              <a:gd name="T15" fmla="*/ 7017 h 14034"/>
              <a:gd name="T16" fmla="*/ 1068 w 2188"/>
              <a:gd name="T17" fmla="*/ 5792 h 14034"/>
              <a:gd name="T18" fmla="*/ 735 w 2188"/>
              <a:gd name="T19" fmla="*/ 5037 h 14034"/>
              <a:gd name="T20" fmla="*/ 734 w 2188"/>
              <a:gd name="T21" fmla="*/ 5036 h 14034"/>
              <a:gd name="T22" fmla="*/ 373 w 2188"/>
              <a:gd name="T23" fmla="*/ 4214 h 14034"/>
              <a:gd name="T24" fmla="*/ 0 w 2188"/>
              <a:gd name="T25" fmla="*/ 2697 h 14034"/>
              <a:gd name="T26" fmla="*/ 376 w 2188"/>
              <a:gd name="T27" fmla="*/ 1180 h 14034"/>
              <a:gd name="T28" fmla="*/ 739 w 2188"/>
              <a:gd name="T29" fmla="*/ 357 h 14034"/>
              <a:gd name="T30" fmla="*/ 918 w 2188"/>
              <a:gd name="T31" fmla="*/ 0 h 14034"/>
              <a:gd name="T32" fmla="*/ 1633 w 2188"/>
              <a:gd name="T33" fmla="*/ 359 h 14034"/>
              <a:gd name="T34" fmla="*/ 1453 w 2188"/>
              <a:gd name="T35" fmla="*/ 717 h 14034"/>
              <a:gd name="T36" fmla="*/ 1118 w 2188"/>
              <a:gd name="T37" fmla="*/ 1478 h 14034"/>
              <a:gd name="T38" fmla="*/ 800 w 2188"/>
              <a:gd name="T39" fmla="*/ 2697 h 14034"/>
              <a:gd name="T40" fmla="*/ 1116 w 2188"/>
              <a:gd name="T41" fmla="*/ 3916 h 14034"/>
              <a:gd name="T42" fmla="*/ 1449 w 2188"/>
              <a:gd name="T43" fmla="*/ 4677 h 14034"/>
              <a:gd name="T44" fmla="*/ 1812 w 2188"/>
              <a:gd name="T45" fmla="*/ 5500 h 14034"/>
              <a:gd name="T46" fmla="*/ 2188 w 2188"/>
              <a:gd name="T47" fmla="*/ 7017 h 14034"/>
              <a:gd name="T48" fmla="*/ 1815 w 2188"/>
              <a:gd name="T49" fmla="*/ 8534 h 14034"/>
              <a:gd name="T50" fmla="*/ 1454 w 2188"/>
              <a:gd name="T51" fmla="*/ 9356 h 14034"/>
              <a:gd name="T52" fmla="*/ 1453 w 2188"/>
              <a:gd name="T53" fmla="*/ 9357 h 14034"/>
              <a:gd name="T54" fmla="*/ 1118 w 2188"/>
              <a:gd name="T55" fmla="*/ 10118 h 14034"/>
              <a:gd name="T56" fmla="*/ 800 w 2188"/>
              <a:gd name="T57" fmla="*/ 11337 h 14034"/>
              <a:gd name="T58" fmla="*/ 1116 w 2188"/>
              <a:gd name="T59" fmla="*/ 12556 h 14034"/>
              <a:gd name="T60" fmla="*/ 1450 w 2188"/>
              <a:gd name="T61" fmla="*/ 13318 h 14034"/>
              <a:gd name="T62" fmla="*/ 1628 w 2188"/>
              <a:gd name="T63" fmla="*/ 13676 h 14034"/>
              <a:gd name="T64" fmla="*/ 913 w 2188"/>
              <a:gd name="T65" fmla="*/ 14034 h 1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8" h="14034">
                <a:moveTo>
                  <a:pt x="913" y="14034"/>
                </a:moveTo>
                <a:cubicBezTo>
                  <a:pt x="734" y="13676"/>
                  <a:pt x="734" y="13676"/>
                  <a:pt x="734" y="13676"/>
                </a:cubicBezTo>
                <a:cubicBezTo>
                  <a:pt x="727" y="13661"/>
                  <a:pt x="551" y="13308"/>
                  <a:pt x="373" y="12854"/>
                </a:cubicBezTo>
                <a:cubicBezTo>
                  <a:pt x="126" y="12219"/>
                  <a:pt x="0" y="11709"/>
                  <a:pt x="0" y="11337"/>
                </a:cubicBezTo>
                <a:cubicBezTo>
                  <a:pt x="0" y="10965"/>
                  <a:pt x="126" y="10454"/>
                  <a:pt x="376" y="9820"/>
                </a:cubicBezTo>
                <a:cubicBezTo>
                  <a:pt x="553" y="9368"/>
                  <a:pt x="729" y="9017"/>
                  <a:pt x="738" y="8998"/>
                </a:cubicBezTo>
                <a:cubicBezTo>
                  <a:pt x="745" y="8984"/>
                  <a:pt x="910" y="8651"/>
                  <a:pt x="1072" y="8236"/>
                </a:cubicBezTo>
                <a:cubicBezTo>
                  <a:pt x="1276" y="7713"/>
                  <a:pt x="1388" y="7280"/>
                  <a:pt x="1388" y="7017"/>
                </a:cubicBezTo>
                <a:cubicBezTo>
                  <a:pt x="1388" y="6753"/>
                  <a:pt x="1274" y="6318"/>
                  <a:pt x="1068" y="5792"/>
                </a:cubicBezTo>
                <a:cubicBezTo>
                  <a:pt x="902" y="5371"/>
                  <a:pt x="736" y="5040"/>
                  <a:pt x="735" y="5037"/>
                </a:cubicBezTo>
                <a:cubicBezTo>
                  <a:pt x="734" y="5036"/>
                  <a:pt x="734" y="5036"/>
                  <a:pt x="734" y="5036"/>
                </a:cubicBezTo>
                <a:cubicBezTo>
                  <a:pt x="727" y="5021"/>
                  <a:pt x="551" y="4668"/>
                  <a:pt x="373" y="4214"/>
                </a:cubicBezTo>
                <a:cubicBezTo>
                  <a:pt x="126" y="3579"/>
                  <a:pt x="0" y="3069"/>
                  <a:pt x="0" y="2697"/>
                </a:cubicBezTo>
                <a:cubicBezTo>
                  <a:pt x="0" y="2325"/>
                  <a:pt x="126" y="1814"/>
                  <a:pt x="376" y="1180"/>
                </a:cubicBezTo>
                <a:cubicBezTo>
                  <a:pt x="554" y="725"/>
                  <a:pt x="731" y="372"/>
                  <a:pt x="739" y="357"/>
                </a:cubicBezTo>
                <a:cubicBezTo>
                  <a:pt x="918" y="0"/>
                  <a:pt x="918" y="0"/>
                  <a:pt x="918" y="0"/>
                </a:cubicBezTo>
                <a:cubicBezTo>
                  <a:pt x="1633" y="359"/>
                  <a:pt x="1633" y="359"/>
                  <a:pt x="1633" y="359"/>
                </a:cubicBezTo>
                <a:cubicBezTo>
                  <a:pt x="1453" y="717"/>
                  <a:pt x="1453" y="717"/>
                  <a:pt x="1453" y="717"/>
                </a:cubicBezTo>
                <a:cubicBezTo>
                  <a:pt x="1450" y="724"/>
                  <a:pt x="1282" y="1059"/>
                  <a:pt x="1118" y="1478"/>
                </a:cubicBezTo>
                <a:cubicBezTo>
                  <a:pt x="913" y="2001"/>
                  <a:pt x="800" y="2434"/>
                  <a:pt x="800" y="2697"/>
                </a:cubicBezTo>
                <a:cubicBezTo>
                  <a:pt x="800" y="2960"/>
                  <a:pt x="912" y="3393"/>
                  <a:pt x="1116" y="3916"/>
                </a:cubicBezTo>
                <a:cubicBezTo>
                  <a:pt x="1277" y="4329"/>
                  <a:pt x="1441" y="4660"/>
                  <a:pt x="1449" y="4677"/>
                </a:cubicBezTo>
                <a:cubicBezTo>
                  <a:pt x="1458" y="4695"/>
                  <a:pt x="1634" y="5047"/>
                  <a:pt x="1812" y="5500"/>
                </a:cubicBezTo>
                <a:cubicBezTo>
                  <a:pt x="2062" y="6134"/>
                  <a:pt x="2188" y="6645"/>
                  <a:pt x="2188" y="7017"/>
                </a:cubicBezTo>
                <a:cubicBezTo>
                  <a:pt x="2188" y="7389"/>
                  <a:pt x="2062" y="7899"/>
                  <a:pt x="1815" y="8534"/>
                </a:cubicBezTo>
                <a:cubicBezTo>
                  <a:pt x="1637" y="8988"/>
                  <a:pt x="1461" y="9341"/>
                  <a:pt x="1454" y="9356"/>
                </a:cubicBezTo>
                <a:cubicBezTo>
                  <a:pt x="1453" y="9357"/>
                  <a:pt x="1453" y="9357"/>
                  <a:pt x="1453" y="9357"/>
                </a:cubicBezTo>
                <a:cubicBezTo>
                  <a:pt x="1452" y="9360"/>
                  <a:pt x="1283" y="9697"/>
                  <a:pt x="1118" y="10118"/>
                </a:cubicBezTo>
                <a:cubicBezTo>
                  <a:pt x="913" y="10641"/>
                  <a:pt x="800" y="11074"/>
                  <a:pt x="800" y="11337"/>
                </a:cubicBezTo>
                <a:cubicBezTo>
                  <a:pt x="800" y="11600"/>
                  <a:pt x="912" y="12033"/>
                  <a:pt x="1116" y="12556"/>
                </a:cubicBezTo>
                <a:cubicBezTo>
                  <a:pt x="1281" y="12978"/>
                  <a:pt x="1448" y="13315"/>
                  <a:pt x="1450" y="13318"/>
                </a:cubicBezTo>
                <a:cubicBezTo>
                  <a:pt x="1628" y="13676"/>
                  <a:pt x="1628" y="13676"/>
                  <a:pt x="1628" y="13676"/>
                </a:cubicBezTo>
                <a:lnTo>
                  <a:pt x="913" y="14034"/>
                </a:lnTo>
                <a:close/>
              </a:path>
            </a:pathLst>
          </a:custGeom>
          <a:solidFill>
            <a:srgbClr val="53D2FF">
              <a:alpha val="88000"/>
            </a:srgbClr>
          </a:solidFill>
          <a:ln>
            <a:noFill/>
          </a:ln>
          <a:effectLst>
            <a:outerShdw blurRad="1003300" dist="38100" dir="10800000" algn="r" rotWithShape="0">
              <a:schemeClr val="accent4">
                <a:lumMod val="75000"/>
                <a:alpha val="4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6C42391A-A885-377A-51CB-55A8112CD0B3}"/>
              </a:ext>
            </a:extLst>
          </p:cNvPr>
          <p:cNvSpPr>
            <a:spLocks/>
          </p:cNvSpPr>
          <p:nvPr/>
        </p:nvSpPr>
        <p:spPr bwMode="auto">
          <a:xfrm rot="2757414">
            <a:off x="5752290" y="-31892820"/>
            <a:ext cx="6481764" cy="41148000"/>
          </a:xfrm>
          <a:custGeom>
            <a:avLst/>
            <a:gdLst>
              <a:gd name="T0" fmla="*/ 913 w 2188"/>
              <a:gd name="T1" fmla="*/ 14034 h 14034"/>
              <a:gd name="T2" fmla="*/ 734 w 2188"/>
              <a:gd name="T3" fmla="*/ 13676 h 14034"/>
              <a:gd name="T4" fmla="*/ 373 w 2188"/>
              <a:gd name="T5" fmla="*/ 12854 h 14034"/>
              <a:gd name="T6" fmla="*/ 0 w 2188"/>
              <a:gd name="T7" fmla="*/ 11337 h 14034"/>
              <a:gd name="T8" fmla="*/ 376 w 2188"/>
              <a:gd name="T9" fmla="*/ 9820 h 14034"/>
              <a:gd name="T10" fmla="*/ 738 w 2188"/>
              <a:gd name="T11" fmla="*/ 8998 h 14034"/>
              <a:gd name="T12" fmla="*/ 1072 w 2188"/>
              <a:gd name="T13" fmla="*/ 8236 h 14034"/>
              <a:gd name="T14" fmla="*/ 1388 w 2188"/>
              <a:gd name="T15" fmla="*/ 7017 h 14034"/>
              <a:gd name="T16" fmla="*/ 1068 w 2188"/>
              <a:gd name="T17" fmla="*/ 5792 h 14034"/>
              <a:gd name="T18" fmla="*/ 735 w 2188"/>
              <a:gd name="T19" fmla="*/ 5037 h 14034"/>
              <a:gd name="T20" fmla="*/ 734 w 2188"/>
              <a:gd name="T21" fmla="*/ 5036 h 14034"/>
              <a:gd name="T22" fmla="*/ 373 w 2188"/>
              <a:gd name="T23" fmla="*/ 4214 h 14034"/>
              <a:gd name="T24" fmla="*/ 0 w 2188"/>
              <a:gd name="T25" fmla="*/ 2697 h 14034"/>
              <a:gd name="T26" fmla="*/ 376 w 2188"/>
              <a:gd name="T27" fmla="*/ 1180 h 14034"/>
              <a:gd name="T28" fmla="*/ 739 w 2188"/>
              <a:gd name="T29" fmla="*/ 357 h 14034"/>
              <a:gd name="T30" fmla="*/ 918 w 2188"/>
              <a:gd name="T31" fmla="*/ 0 h 14034"/>
              <a:gd name="T32" fmla="*/ 1633 w 2188"/>
              <a:gd name="T33" fmla="*/ 359 h 14034"/>
              <a:gd name="T34" fmla="*/ 1453 w 2188"/>
              <a:gd name="T35" fmla="*/ 717 h 14034"/>
              <a:gd name="T36" fmla="*/ 1118 w 2188"/>
              <a:gd name="T37" fmla="*/ 1478 h 14034"/>
              <a:gd name="T38" fmla="*/ 800 w 2188"/>
              <a:gd name="T39" fmla="*/ 2697 h 14034"/>
              <a:gd name="T40" fmla="*/ 1116 w 2188"/>
              <a:gd name="T41" fmla="*/ 3916 h 14034"/>
              <a:gd name="T42" fmla="*/ 1449 w 2188"/>
              <a:gd name="T43" fmla="*/ 4677 h 14034"/>
              <a:gd name="T44" fmla="*/ 1812 w 2188"/>
              <a:gd name="T45" fmla="*/ 5500 h 14034"/>
              <a:gd name="T46" fmla="*/ 2188 w 2188"/>
              <a:gd name="T47" fmla="*/ 7017 h 14034"/>
              <a:gd name="T48" fmla="*/ 1815 w 2188"/>
              <a:gd name="T49" fmla="*/ 8534 h 14034"/>
              <a:gd name="T50" fmla="*/ 1454 w 2188"/>
              <a:gd name="T51" fmla="*/ 9356 h 14034"/>
              <a:gd name="T52" fmla="*/ 1453 w 2188"/>
              <a:gd name="T53" fmla="*/ 9357 h 14034"/>
              <a:gd name="T54" fmla="*/ 1118 w 2188"/>
              <a:gd name="T55" fmla="*/ 10118 h 14034"/>
              <a:gd name="T56" fmla="*/ 800 w 2188"/>
              <a:gd name="T57" fmla="*/ 11337 h 14034"/>
              <a:gd name="T58" fmla="*/ 1116 w 2188"/>
              <a:gd name="T59" fmla="*/ 12556 h 14034"/>
              <a:gd name="T60" fmla="*/ 1450 w 2188"/>
              <a:gd name="T61" fmla="*/ 13318 h 14034"/>
              <a:gd name="T62" fmla="*/ 1628 w 2188"/>
              <a:gd name="T63" fmla="*/ 13676 h 14034"/>
              <a:gd name="T64" fmla="*/ 913 w 2188"/>
              <a:gd name="T65" fmla="*/ 14034 h 1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8" h="14034">
                <a:moveTo>
                  <a:pt x="913" y="14034"/>
                </a:moveTo>
                <a:cubicBezTo>
                  <a:pt x="734" y="13676"/>
                  <a:pt x="734" y="13676"/>
                  <a:pt x="734" y="13676"/>
                </a:cubicBezTo>
                <a:cubicBezTo>
                  <a:pt x="727" y="13661"/>
                  <a:pt x="551" y="13308"/>
                  <a:pt x="373" y="12854"/>
                </a:cubicBezTo>
                <a:cubicBezTo>
                  <a:pt x="126" y="12219"/>
                  <a:pt x="0" y="11709"/>
                  <a:pt x="0" y="11337"/>
                </a:cubicBezTo>
                <a:cubicBezTo>
                  <a:pt x="0" y="10965"/>
                  <a:pt x="126" y="10454"/>
                  <a:pt x="376" y="9820"/>
                </a:cubicBezTo>
                <a:cubicBezTo>
                  <a:pt x="553" y="9368"/>
                  <a:pt x="729" y="9017"/>
                  <a:pt x="738" y="8998"/>
                </a:cubicBezTo>
                <a:cubicBezTo>
                  <a:pt x="745" y="8984"/>
                  <a:pt x="910" y="8651"/>
                  <a:pt x="1072" y="8236"/>
                </a:cubicBezTo>
                <a:cubicBezTo>
                  <a:pt x="1276" y="7713"/>
                  <a:pt x="1388" y="7280"/>
                  <a:pt x="1388" y="7017"/>
                </a:cubicBezTo>
                <a:cubicBezTo>
                  <a:pt x="1388" y="6753"/>
                  <a:pt x="1274" y="6318"/>
                  <a:pt x="1068" y="5792"/>
                </a:cubicBezTo>
                <a:cubicBezTo>
                  <a:pt x="902" y="5371"/>
                  <a:pt x="736" y="5040"/>
                  <a:pt x="735" y="5037"/>
                </a:cubicBezTo>
                <a:cubicBezTo>
                  <a:pt x="734" y="5036"/>
                  <a:pt x="734" y="5036"/>
                  <a:pt x="734" y="5036"/>
                </a:cubicBezTo>
                <a:cubicBezTo>
                  <a:pt x="727" y="5021"/>
                  <a:pt x="551" y="4668"/>
                  <a:pt x="373" y="4214"/>
                </a:cubicBezTo>
                <a:cubicBezTo>
                  <a:pt x="126" y="3579"/>
                  <a:pt x="0" y="3069"/>
                  <a:pt x="0" y="2697"/>
                </a:cubicBezTo>
                <a:cubicBezTo>
                  <a:pt x="0" y="2325"/>
                  <a:pt x="126" y="1814"/>
                  <a:pt x="376" y="1180"/>
                </a:cubicBezTo>
                <a:cubicBezTo>
                  <a:pt x="554" y="725"/>
                  <a:pt x="731" y="372"/>
                  <a:pt x="739" y="357"/>
                </a:cubicBezTo>
                <a:cubicBezTo>
                  <a:pt x="918" y="0"/>
                  <a:pt x="918" y="0"/>
                  <a:pt x="918" y="0"/>
                </a:cubicBezTo>
                <a:cubicBezTo>
                  <a:pt x="1633" y="359"/>
                  <a:pt x="1633" y="359"/>
                  <a:pt x="1633" y="359"/>
                </a:cubicBezTo>
                <a:cubicBezTo>
                  <a:pt x="1453" y="717"/>
                  <a:pt x="1453" y="717"/>
                  <a:pt x="1453" y="717"/>
                </a:cubicBezTo>
                <a:cubicBezTo>
                  <a:pt x="1450" y="724"/>
                  <a:pt x="1282" y="1059"/>
                  <a:pt x="1118" y="1478"/>
                </a:cubicBezTo>
                <a:cubicBezTo>
                  <a:pt x="913" y="2001"/>
                  <a:pt x="800" y="2434"/>
                  <a:pt x="800" y="2697"/>
                </a:cubicBezTo>
                <a:cubicBezTo>
                  <a:pt x="800" y="2960"/>
                  <a:pt x="912" y="3393"/>
                  <a:pt x="1116" y="3916"/>
                </a:cubicBezTo>
                <a:cubicBezTo>
                  <a:pt x="1277" y="4329"/>
                  <a:pt x="1441" y="4660"/>
                  <a:pt x="1449" y="4677"/>
                </a:cubicBezTo>
                <a:cubicBezTo>
                  <a:pt x="1458" y="4695"/>
                  <a:pt x="1634" y="5047"/>
                  <a:pt x="1812" y="5500"/>
                </a:cubicBezTo>
                <a:cubicBezTo>
                  <a:pt x="2062" y="6134"/>
                  <a:pt x="2188" y="6645"/>
                  <a:pt x="2188" y="7017"/>
                </a:cubicBezTo>
                <a:cubicBezTo>
                  <a:pt x="2188" y="7389"/>
                  <a:pt x="2062" y="7899"/>
                  <a:pt x="1815" y="8534"/>
                </a:cubicBezTo>
                <a:cubicBezTo>
                  <a:pt x="1637" y="8988"/>
                  <a:pt x="1461" y="9341"/>
                  <a:pt x="1454" y="9356"/>
                </a:cubicBezTo>
                <a:cubicBezTo>
                  <a:pt x="1453" y="9357"/>
                  <a:pt x="1453" y="9357"/>
                  <a:pt x="1453" y="9357"/>
                </a:cubicBezTo>
                <a:cubicBezTo>
                  <a:pt x="1452" y="9360"/>
                  <a:pt x="1283" y="9697"/>
                  <a:pt x="1118" y="10118"/>
                </a:cubicBezTo>
                <a:cubicBezTo>
                  <a:pt x="913" y="10641"/>
                  <a:pt x="800" y="11074"/>
                  <a:pt x="800" y="11337"/>
                </a:cubicBezTo>
                <a:cubicBezTo>
                  <a:pt x="800" y="11600"/>
                  <a:pt x="912" y="12033"/>
                  <a:pt x="1116" y="12556"/>
                </a:cubicBezTo>
                <a:cubicBezTo>
                  <a:pt x="1281" y="12978"/>
                  <a:pt x="1448" y="13315"/>
                  <a:pt x="1450" y="13318"/>
                </a:cubicBezTo>
                <a:cubicBezTo>
                  <a:pt x="1628" y="13676"/>
                  <a:pt x="1628" y="13676"/>
                  <a:pt x="1628" y="13676"/>
                </a:cubicBezTo>
                <a:lnTo>
                  <a:pt x="913" y="14034"/>
                </a:lnTo>
                <a:close/>
              </a:path>
            </a:pathLst>
          </a:custGeom>
          <a:solidFill>
            <a:schemeClr val="bg1">
              <a:alpha val="88000"/>
            </a:schemeClr>
          </a:solidFill>
          <a:ln>
            <a:noFill/>
          </a:ln>
          <a:effectLst>
            <a:outerShdw blurRad="1003300" dist="38100" dir="10800000" algn="r" rotWithShape="0">
              <a:schemeClr val="accent5">
                <a:lumMod val="75000"/>
                <a:alpha val="4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03ABC22-5F67-6126-44B9-AFD2E4A5C4EE}"/>
              </a:ext>
            </a:extLst>
          </p:cNvPr>
          <p:cNvSpPr>
            <a:spLocks/>
          </p:cNvSpPr>
          <p:nvPr/>
        </p:nvSpPr>
        <p:spPr bwMode="auto">
          <a:xfrm rot="2757414">
            <a:off x="7185905" y="-30410501"/>
            <a:ext cx="6481764" cy="41148000"/>
          </a:xfrm>
          <a:custGeom>
            <a:avLst/>
            <a:gdLst>
              <a:gd name="T0" fmla="*/ 913 w 2188"/>
              <a:gd name="T1" fmla="*/ 14034 h 14034"/>
              <a:gd name="T2" fmla="*/ 734 w 2188"/>
              <a:gd name="T3" fmla="*/ 13676 h 14034"/>
              <a:gd name="T4" fmla="*/ 373 w 2188"/>
              <a:gd name="T5" fmla="*/ 12854 h 14034"/>
              <a:gd name="T6" fmla="*/ 0 w 2188"/>
              <a:gd name="T7" fmla="*/ 11337 h 14034"/>
              <a:gd name="T8" fmla="*/ 376 w 2188"/>
              <a:gd name="T9" fmla="*/ 9820 h 14034"/>
              <a:gd name="T10" fmla="*/ 738 w 2188"/>
              <a:gd name="T11" fmla="*/ 8998 h 14034"/>
              <a:gd name="T12" fmla="*/ 1072 w 2188"/>
              <a:gd name="T13" fmla="*/ 8236 h 14034"/>
              <a:gd name="T14" fmla="*/ 1388 w 2188"/>
              <a:gd name="T15" fmla="*/ 7017 h 14034"/>
              <a:gd name="T16" fmla="*/ 1068 w 2188"/>
              <a:gd name="T17" fmla="*/ 5792 h 14034"/>
              <a:gd name="T18" fmla="*/ 735 w 2188"/>
              <a:gd name="T19" fmla="*/ 5037 h 14034"/>
              <a:gd name="T20" fmla="*/ 734 w 2188"/>
              <a:gd name="T21" fmla="*/ 5036 h 14034"/>
              <a:gd name="T22" fmla="*/ 373 w 2188"/>
              <a:gd name="T23" fmla="*/ 4214 h 14034"/>
              <a:gd name="T24" fmla="*/ 0 w 2188"/>
              <a:gd name="T25" fmla="*/ 2697 h 14034"/>
              <a:gd name="T26" fmla="*/ 376 w 2188"/>
              <a:gd name="T27" fmla="*/ 1180 h 14034"/>
              <a:gd name="T28" fmla="*/ 739 w 2188"/>
              <a:gd name="T29" fmla="*/ 357 h 14034"/>
              <a:gd name="T30" fmla="*/ 918 w 2188"/>
              <a:gd name="T31" fmla="*/ 0 h 14034"/>
              <a:gd name="T32" fmla="*/ 1633 w 2188"/>
              <a:gd name="T33" fmla="*/ 359 h 14034"/>
              <a:gd name="T34" fmla="*/ 1453 w 2188"/>
              <a:gd name="T35" fmla="*/ 717 h 14034"/>
              <a:gd name="T36" fmla="*/ 1118 w 2188"/>
              <a:gd name="T37" fmla="*/ 1478 h 14034"/>
              <a:gd name="T38" fmla="*/ 800 w 2188"/>
              <a:gd name="T39" fmla="*/ 2697 h 14034"/>
              <a:gd name="T40" fmla="*/ 1116 w 2188"/>
              <a:gd name="T41" fmla="*/ 3916 h 14034"/>
              <a:gd name="T42" fmla="*/ 1449 w 2188"/>
              <a:gd name="T43" fmla="*/ 4677 h 14034"/>
              <a:gd name="T44" fmla="*/ 1812 w 2188"/>
              <a:gd name="T45" fmla="*/ 5500 h 14034"/>
              <a:gd name="T46" fmla="*/ 2188 w 2188"/>
              <a:gd name="T47" fmla="*/ 7017 h 14034"/>
              <a:gd name="T48" fmla="*/ 1815 w 2188"/>
              <a:gd name="T49" fmla="*/ 8534 h 14034"/>
              <a:gd name="T50" fmla="*/ 1454 w 2188"/>
              <a:gd name="T51" fmla="*/ 9356 h 14034"/>
              <a:gd name="T52" fmla="*/ 1453 w 2188"/>
              <a:gd name="T53" fmla="*/ 9357 h 14034"/>
              <a:gd name="T54" fmla="*/ 1118 w 2188"/>
              <a:gd name="T55" fmla="*/ 10118 h 14034"/>
              <a:gd name="T56" fmla="*/ 800 w 2188"/>
              <a:gd name="T57" fmla="*/ 11337 h 14034"/>
              <a:gd name="T58" fmla="*/ 1116 w 2188"/>
              <a:gd name="T59" fmla="*/ 12556 h 14034"/>
              <a:gd name="T60" fmla="*/ 1450 w 2188"/>
              <a:gd name="T61" fmla="*/ 13318 h 14034"/>
              <a:gd name="T62" fmla="*/ 1628 w 2188"/>
              <a:gd name="T63" fmla="*/ 13676 h 14034"/>
              <a:gd name="T64" fmla="*/ 913 w 2188"/>
              <a:gd name="T65" fmla="*/ 14034 h 1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8" h="14034">
                <a:moveTo>
                  <a:pt x="913" y="14034"/>
                </a:moveTo>
                <a:cubicBezTo>
                  <a:pt x="734" y="13676"/>
                  <a:pt x="734" y="13676"/>
                  <a:pt x="734" y="13676"/>
                </a:cubicBezTo>
                <a:cubicBezTo>
                  <a:pt x="727" y="13661"/>
                  <a:pt x="551" y="13308"/>
                  <a:pt x="373" y="12854"/>
                </a:cubicBezTo>
                <a:cubicBezTo>
                  <a:pt x="126" y="12219"/>
                  <a:pt x="0" y="11709"/>
                  <a:pt x="0" y="11337"/>
                </a:cubicBezTo>
                <a:cubicBezTo>
                  <a:pt x="0" y="10965"/>
                  <a:pt x="126" y="10454"/>
                  <a:pt x="376" y="9820"/>
                </a:cubicBezTo>
                <a:cubicBezTo>
                  <a:pt x="553" y="9368"/>
                  <a:pt x="729" y="9017"/>
                  <a:pt x="738" y="8998"/>
                </a:cubicBezTo>
                <a:cubicBezTo>
                  <a:pt x="745" y="8984"/>
                  <a:pt x="910" y="8651"/>
                  <a:pt x="1072" y="8236"/>
                </a:cubicBezTo>
                <a:cubicBezTo>
                  <a:pt x="1276" y="7713"/>
                  <a:pt x="1388" y="7280"/>
                  <a:pt x="1388" y="7017"/>
                </a:cubicBezTo>
                <a:cubicBezTo>
                  <a:pt x="1388" y="6753"/>
                  <a:pt x="1274" y="6318"/>
                  <a:pt x="1068" y="5792"/>
                </a:cubicBezTo>
                <a:cubicBezTo>
                  <a:pt x="902" y="5371"/>
                  <a:pt x="736" y="5040"/>
                  <a:pt x="735" y="5037"/>
                </a:cubicBezTo>
                <a:cubicBezTo>
                  <a:pt x="734" y="5036"/>
                  <a:pt x="734" y="5036"/>
                  <a:pt x="734" y="5036"/>
                </a:cubicBezTo>
                <a:cubicBezTo>
                  <a:pt x="727" y="5021"/>
                  <a:pt x="551" y="4668"/>
                  <a:pt x="373" y="4214"/>
                </a:cubicBezTo>
                <a:cubicBezTo>
                  <a:pt x="126" y="3579"/>
                  <a:pt x="0" y="3069"/>
                  <a:pt x="0" y="2697"/>
                </a:cubicBezTo>
                <a:cubicBezTo>
                  <a:pt x="0" y="2325"/>
                  <a:pt x="126" y="1814"/>
                  <a:pt x="376" y="1180"/>
                </a:cubicBezTo>
                <a:cubicBezTo>
                  <a:pt x="554" y="725"/>
                  <a:pt x="731" y="372"/>
                  <a:pt x="739" y="357"/>
                </a:cubicBezTo>
                <a:cubicBezTo>
                  <a:pt x="918" y="0"/>
                  <a:pt x="918" y="0"/>
                  <a:pt x="918" y="0"/>
                </a:cubicBezTo>
                <a:cubicBezTo>
                  <a:pt x="1633" y="359"/>
                  <a:pt x="1633" y="359"/>
                  <a:pt x="1633" y="359"/>
                </a:cubicBezTo>
                <a:cubicBezTo>
                  <a:pt x="1453" y="717"/>
                  <a:pt x="1453" y="717"/>
                  <a:pt x="1453" y="717"/>
                </a:cubicBezTo>
                <a:cubicBezTo>
                  <a:pt x="1450" y="724"/>
                  <a:pt x="1282" y="1059"/>
                  <a:pt x="1118" y="1478"/>
                </a:cubicBezTo>
                <a:cubicBezTo>
                  <a:pt x="913" y="2001"/>
                  <a:pt x="800" y="2434"/>
                  <a:pt x="800" y="2697"/>
                </a:cubicBezTo>
                <a:cubicBezTo>
                  <a:pt x="800" y="2960"/>
                  <a:pt x="912" y="3393"/>
                  <a:pt x="1116" y="3916"/>
                </a:cubicBezTo>
                <a:cubicBezTo>
                  <a:pt x="1277" y="4329"/>
                  <a:pt x="1441" y="4660"/>
                  <a:pt x="1449" y="4677"/>
                </a:cubicBezTo>
                <a:cubicBezTo>
                  <a:pt x="1458" y="4695"/>
                  <a:pt x="1634" y="5047"/>
                  <a:pt x="1812" y="5500"/>
                </a:cubicBezTo>
                <a:cubicBezTo>
                  <a:pt x="2062" y="6134"/>
                  <a:pt x="2188" y="6645"/>
                  <a:pt x="2188" y="7017"/>
                </a:cubicBezTo>
                <a:cubicBezTo>
                  <a:pt x="2188" y="7389"/>
                  <a:pt x="2062" y="7899"/>
                  <a:pt x="1815" y="8534"/>
                </a:cubicBezTo>
                <a:cubicBezTo>
                  <a:pt x="1637" y="8988"/>
                  <a:pt x="1461" y="9341"/>
                  <a:pt x="1454" y="9356"/>
                </a:cubicBezTo>
                <a:cubicBezTo>
                  <a:pt x="1453" y="9357"/>
                  <a:pt x="1453" y="9357"/>
                  <a:pt x="1453" y="9357"/>
                </a:cubicBezTo>
                <a:cubicBezTo>
                  <a:pt x="1452" y="9360"/>
                  <a:pt x="1283" y="9697"/>
                  <a:pt x="1118" y="10118"/>
                </a:cubicBezTo>
                <a:cubicBezTo>
                  <a:pt x="913" y="10641"/>
                  <a:pt x="800" y="11074"/>
                  <a:pt x="800" y="11337"/>
                </a:cubicBezTo>
                <a:cubicBezTo>
                  <a:pt x="800" y="11600"/>
                  <a:pt x="912" y="12033"/>
                  <a:pt x="1116" y="12556"/>
                </a:cubicBezTo>
                <a:cubicBezTo>
                  <a:pt x="1281" y="12978"/>
                  <a:pt x="1448" y="13315"/>
                  <a:pt x="1450" y="13318"/>
                </a:cubicBezTo>
                <a:cubicBezTo>
                  <a:pt x="1628" y="13676"/>
                  <a:pt x="1628" y="13676"/>
                  <a:pt x="1628" y="13676"/>
                </a:cubicBezTo>
                <a:lnTo>
                  <a:pt x="913" y="14034"/>
                </a:lnTo>
                <a:close/>
              </a:path>
            </a:pathLst>
          </a:custGeom>
          <a:solidFill>
            <a:srgbClr val="0C2371">
              <a:alpha val="88000"/>
            </a:srgbClr>
          </a:solidFill>
          <a:ln>
            <a:noFill/>
          </a:ln>
          <a:effectLst>
            <a:outerShdw blurRad="1003300" dist="38100" dir="10800000" algn="r" rotWithShape="0">
              <a:schemeClr val="accent2">
                <a:lumMod val="75000"/>
                <a:alpha val="4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A0451927-8233-83E4-A2E6-D52DD1F87F5A}"/>
              </a:ext>
            </a:extLst>
          </p:cNvPr>
          <p:cNvSpPr>
            <a:spLocks/>
          </p:cNvSpPr>
          <p:nvPr/>
        </p:nvSpPr>
        <p:spPr bwMode="auto">
          <a:xfrm rot="2757414">
            <a:off x="8073286" y="-28552788"/>
            <a:ext cx="6481764" cy="41148000"/>
          </a:xfrm>
          <a:custGeom>
            <a:avLst/>
            <a:gdLst>
              <a:gd name="T0" fmla="*/ 913 w 2188"/>
              <a:gd name="T1" fmla="*/ 14034 h 14034"/>
              <a:gd name="T2" fmla="*/ 734 w 2188"/>
              <a:gd name="T3" fmla="*/ 13676 h 14034"/>
              <a:gd name="T4" fmla="*/ 373 w 2188"/>
              <a:gd name="T5" fmla="*/ 12854 h 14034"/>
              <a:gd name="T6" fmla="*/ 0 w 2188"/>
              <a:gd name="T7" fmla="*/ 11337 h 14034"/>
              <a:gd name="T8" fmla="*/ 376 w 2188"/>
              <a:gd name="T9" fmla="*/ 9820 h 14034"/>
              <a:gd name="T10" fmla="*/ 738 w 2188"/>
              <a:gd name="T11" fmla="*/ 8998 h 14034"/>
              <a:gd name="T12" fmla="*/ 1072 w 2188"/>
              <a:gd name="T13" fmla="*/ 8236 h 14034"/>
              <a:gd name="T14" fmla="*/ 1388 w 2188"/>
              <a:gd name="T15" fmla="*/ 7017 h 14034"/>
              <a:gd name="T16" fmla="*/ 1068 w 2188"/>
              <a:gd name="T17" fmla="*/ 5792 h 14034"/>
              <a:gd name="T18" fmla="*/ 735 w 2188"/>
              <a:gd name="T19" fmla="*/ 5037 h 14034"/>
              <a:gd name="T20" fmla="*/ 734 w 2188"/>
              <a:gd name="T21" fmla="*/ 5036 h 14034"/>
              <a:gd name="T22" fmla="*/ 373 w 2188"/>
              <a:gd name="T23" fmla="*/ 4214 h 14034"/>
              <a:gd name="T24" fmla="*/ 0 w 2188"/>
              <a:gd name="T25" fmla="*/ 2697 h 14034"/>
              <a:gd name="T26" fmla="*/ 376 w 2188"/>
              <a:gd name="T27" fmla="*/ 1180 h 14034"/>
              <a:gd name="T28" fmla="*/ 739 w 2188"/>
              <a:gd name="T29" fmla="*/ 357 h 14034"/>
              <a:gd name="T30" fmla="*/ 918 w 2188"/>
              <a:gd name="T31" fmla="*/ 0 h 14034"/>
              <a:gd name="T32" fmla="*/ 1633 w 2188"/>
              <a:gd name="T33" fmla="*/ 359 h 14034"/>
              <a:gd name="T34" fmla="*/ 1453 w 2188"/>
              <a:gd name="T35" fmla="*/ 717 h 14034"/>
              <a:gd name="T36" fmla="*/ 1118 w 2188"/>
              <a:gd name="T37" fmla="*/ 1478 h 14034"/>
              <a:gd name="T38" fmla="*/ 800 w 2188"/>
              <a:gd name="T39" fmla="*/ 2697 h 14034"/>
              <a:gd name="T40" fmla="*/ 1116 w 2188"/>
              <a:gd name="T41" fmla="*/ 3916 h 14034"/>
              <a:gd name="T42" fmla="*/ 1449 w 2188"/>
              <a:gd name="T43" fmla="*/ 4677 h 14034"/>
              <a:gd name="T44" fmla="*/ 1812 w 2188"/>
              <a:gd name="T45" fmla="*/ 5500 h 14034"/>
              <a:gd name="T46" fmla="*/ 2188 w 2188"/>
              <a:gd name="T47" fmla="*/ 7017 h 14034"/>
              <a:gd name="T48" fmla="*/ 1815 w 2188"/>
              <a:gd name="T49" fmla="*/ 8534 h 14034"/>
              <a:gd name="T50" fmla="*/ 1454 w 2188"/>
              <a:gd name="T51" fmla="*/ 9356 h 14034"/>
              <a:gd name="T52" fmla="*/ 1453 w 2188"/>
              <a:gd name="T53" fmla="*/ 9357 h 14034"/>
              <a:gd name="T54" fmla="*/ 1118 w 2188"/>
              <a:gd name="T55" fmla="*/ 10118 h 14034"/>
              <a:gd name="T56" fmla="*/ 800 w 2188"/>
              <a:gd name="T57" fmla="*/ 11337 h 14034"/>
              <a:gd name="T58" fmla="*/ 1116 w 2188"/>
              <a:gd name="T59" fmla="*/ 12556 h 14034"/>
              <a:gd name="T60" fmla="*/ 1450 w 2188"/>
              <a:gd name="T61" fmla="*/ 13318 h 14034"/>
              <a:gd name="T62" fmla="*/ 1628 w 2188"/>
              <a:gd name="T63" fmla="*/ 13676 h 14034"/>
              <a:gd name="T64" fmla="*/ 913 w 2188"/>
              <a:gd name="T65" fmla="*/ 14034 h 1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8" h="14034">
                <a:moveTo>
                  <a:pt x="913" y="14034"/>
                </a:moveTo>
                <a:cubicBezTo>
                  <a:pt x="734" y="13676"/>
                  <a:pt x="734" y="13676"/>
                  <a:pt x="734" y="13676"/>
                </a:cubicBezTo>
                <a:cubicBezTo>
                  <a:pt x="727" y="13661"/>
                  <a:pt x="551" y="13308"/>
                  <a:pt x="373" y="12854"/>
                </a:cubicBezTo>
                <a:cubicBezTo>
                  <a:pt x="126" y="12219"/>
                  <a:pt x="0" y="11709"/>
                  <a:pt x="0" y="11337"/>
                </a:cubicBezTo>
                <a:cubicBezTo>
                  <a:pt x="0" y="10965"/>
                  <a:pt x="126" y="10454"/>
                  <a:pt x="376" y="9820"/>
                </a:cubicBezTo>
                <a:cubicBezTo>
                  <a:pt x="553" y="9368"/>
                  <a:pt x="729" y="9017"/>
                  <a:pt x="738" y="8998"/>
                </a:cubicBezTo>
                <a:cubicBezTo>
                  <a:pt x="745" y="8984"/>
                  <a:pt x="910" y="8651"/>
                  <a:pt x="1072" y="8236"/>
                </a:cubicBezTo>
                <a:cubicBezTo>
                  <a:pt x="1276" y="7713"/>
                  <a:pt x="1388" y="7280"/>
                  <a:pt x="1388" y="7017"/>
                </a:cubicBezTo>
                <a:cubicBezTo>
                  <a:pt x="1388" y="6753"/>
                  <a:pt x="1274" y="6318"/>
                  <a:pt x="1068" y="5792"/>
                </a:cubicBezTo>
                <a:cubicBezTo>
                  <a:pt x="902" y="5371"/>
                  <a:pt x="736" y="5040"/>
                  <a:pt x="735" y="5037"/>
                </a:cubicBezTo>
                <a:cubicBezTo>
                  <a:pt x="734" y="5036"/>
                  <a:pt x="734" y="5036"/>
                  <a:pt x="734" y="5036"/>
                </a:cubicBezTo>
                <a:cubicBezTo>
                  <a:pt x="727" y="5021"/>
                  <a:pt x="551" y="4668"/>
                  <a:pt x="373" y="4214"/>
                </a:cubicBezTo>
                <a:cubicBezTo>
                  <a:pt x="126" y="3579"/>
                  <a:pt x="0" y="3069"/>
                  <a:pt x="0" y="2697"/>
                </a:cubicBezTo>
                <a:cubicBezTo>
                  <a:pt x="0" y="2325"/>
                  <a:pt x="126" y="1814"/>
                  <a:pt x="376" y="1180"/>
                </a:cubicBezTo>
                <a:cubicBezTo>
                  <a:pt x="554" y="725"/>
                  <a:pt x="731" y="372"/>
                  <a:pt x="739" y="357"/>
                </a:cubicBezTo>
                <a:cubicBezTo>
                  <a:pt x="918" y="0"/>
                  <a:pt x="918" y="0"/>
                  <a:pt x="918" y="0"/>
                </a:cubicBezTo>
                <a:cubicBezTo>
                  <a:pt x="1633" y="359"/>
                  <a:pt x="1633" y="359"/>
                  <a:pt x="1633" y="359"/>
                </a:cubicBezTo>
                <a:cubicBezTo>
                  <a:pt x="1453" y="717"/>
                  <a:pt x="1453" y="717"/>
                  <a:pt x="1453" y="717"/>
                </a:cubicBezTo>
                <a:cubicBezTo>
                  <a:pt x="1450" y="724"/>
                  <a:pt x="1282" y="1059"/>
                  <a:pt x="1118" y="1478"/>
                </a:cubicBezTo>
                <a:cubicBezTo>
                  <a:pt x="913" y="2001"/>
                  <a:pt x="800" y="2434"/>
                  <a:pt x="800" y="2697"/>
                </a:cubicBezTo>
                <a:cubicBezTo>
                  <a:pt x="800" y="2960"/>
                  <a:pt x="912" y="3393"/>
                  <a:pt x="1116" y="3916"/>
                </a:cubicBezTo>
                <a:cubicBezTo>
                  <a:pt x="1277" y="4329"/>
                  <a:pt x="1441" y="4660"/>
                  <a:pt x="1449" y="4677"/>
                </a:cubicBezTo>
                <a:cubicBezTo>
                  <a:pt x="1458" y="4695"/>
                  <a:pt x="1634" y="5047"/>
                  <a:pt x="1812" y="5500"/>
                </a:cubicBezTo>
                <a:cubicBezTo>
                  <a:pt x="2062" y="6134"/>
                  <a:pt x="2188" y="6645"/>
                  <a:pt x="2188" y="7017"/>
                </a:cubicBezTo>
                <a:cubicBezTo>
                  <a:pt x="2188" y="7389"/>
                  <a:pt x="2062" y="7899"/>
                  <a:pt x="1815" y="8534"/>
                </a:cubicBezTo>
                <a:cubicBezTo>
                  <a:pt x="1637" y="8988"/>
                  <a:pt x="1461" y="9341"/>
                  <a:pt x="1454" y="9356"/>
                </a:cubicBezTo>
                <a:cubicBezTo>
                  <a:pt x="1453" y="9357"/>
                  <a:pt x="1453" y="9357"/>
                  <a:pt x="1453" y="9357"/>
                </a:cubicBezTo>
                <a:cubicBezTo>
                  <a:pt x="1452" y="9360"/>
                  <a:pt x="1283" y="9697"/>
                  <a:pt x="1118" y="10118"/>
                </a:cubicBezTo>
                <a:cubicBezTo>
                  <a:pt x="913" y="10641"/>
                  <a:pt x="800" y="11074"/>
                  <a:pt x="800" y="11337"/>
                </a:cubicBezTo>
                <a:cubicBezTo>
                  <a:pt x="800" y="11600"/>
                  <a:pt x="912" y="12033"/>
                  <a:pt x="1116" y="12556"/>
                </a:cubicBezTo>
                <a:cubicBezTo>
                  <a:pt x="1281" y="12978"/>
                  <a:pt x="1448" y="13315"/>
                  <a:pt x="1450" y="13318"/>
                </a:cubicBezTo>
                <a:cubicBezTo>
                  <a:pt x="1628" y="13676"/>
                  <a:pt x="1628" y="13676"/>
                  <a:pt x="1628" y="13676"/>
                </a:cubicBezTo>
                <a:lnTo>
                  <a:pt x="913" y="14034"/>
                </a:lnTo>
                <a:close/>
              </a:path>
            </a:pathLst>
          </a:custGeom>
          <a:solidFill>
            <a:srgbClr val="53D2FF">
              <a:alpha val="88000"/>
            </a:srgbClr>
          </a:solidFill>
          <a:ln>
            <a:noFill/>
          </a:ln>
          <a:effectLst>
            <a:outerShdw blurRad="1003300" dist="38100" dir="10800000" algn="r" rotWithShape="0">
              <a:schemeClr val="accent5">
                <a:lumMod val="75000"/>
                <a:alpha val="4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497182C7-4DB0-FAFE-30A6-14BEE21EE199}"/>
              </a:ext>
            </a:extLst>
          </p:cNvPr>
          <p:cNvSpPr>
            <a:spLocks/>
          </p:cNvSpPr>
          <p:nvPr/>
        </p:nvSpPr>
        <p:spPr bwMode="auto">
          <a:xfrm rot="2757414">
            <a:off x="9506175" y="-27068758"/>
            <a:ext cx="6486525" cy="41148000"/>
          </a:xfrm>
          <a:custGeom>
            <a:avLst/>
            <a:gdLst>
              <a:gd name="T0" fmla="*/ 913 w 2188"/>
              <a:gd name="T1" fmla="*/ 14034 h 14034"/>
              <a:gd name="T2" fmla="*/ 734 w 2188"/>
              <a:gd name="T3" fmla="*/ 13676 h 14034"/>
              <a:gd name="T4" fmla="*/ 373 w 2188"/>
              <a:gd name="T5" fmla="*/ 12854 h 14034"/>
              <a:gd name="T6" fmla="*/ 0 w 2188"/>
              <a:gd name="T7" fmla="*/ 11337 h 14034"/>
              <a:gd name="T8" fmla="*/ 376 w 2188"/>
              <a:gd name="T9" fmla="*/ 9820 h 14034"/>
              <a:gd name="T10" fmla="*/ 738 w 2188"/>
              <a:gd name="T11" fmla="*/ 8998 h 14034"/>
              <a:gd name="T12" fmla="*/ 1072 w 2188"/>
              <a:gd name="T13" fmla="*/ 8236 h 14034"/>
              <a:gd name="T14" fmla="*/ 1388 w 2188"/>
              <a:gd name="T15" fmla="*/ 7017 h 14034"/>
              <a:gd name="T16" fmla="*/ 1068 w 2188"/>
              <a:gd name="T17" fmla="*/ 5792 h 14034"/>
              <a:gd name="T18" fmla="*/ 735 w 2188"/>
              <a:gd name="T19" fmla="*/ 5037 h 14034"/>
              <a:gd name="T20" fmla="*/ 734 w 2188"/>
              <a:gd name="T21" fmla="*/ 5036 h 14034"/>
              <a:gd name="T22" fmla="*/ 373 w 2188"/>
              <a:gd name="T23" fmla="*/ 4214 h 14034"/>
              <a:gd name="T24" fmla="*/ 0 w 2188"/>
              <a:gd name="T25" fmla="*/ 2697 h 14034"/>
              <a:gd name="T26" fmla="*/ 376 w 2188"/>
              <a:gd name="T27" fmla="*/ 1180 h 14034"/>
              <a:gd name="T28" fmla="*/ 739 w 2188"/>
              <a:gd name="T29" fmla="*/ 357 h 14034"/>
              <a:gd name="T30" fmla="*/ 918 w 2188"/>
              <a:gd name="T31" fmla="*/ 0 h 14034"/>
              <a:gd name="T32" fmla="*/ 1633 w 2188"/>
              <a:gd name="T33" fmla="*/ 359 h 14034"/>
              <a:gd name="T34" fmla="*/ 1453 w 2188"/>
              <a:gd name="T35" fmla="*/ 717 h 14034"/>
              <a:gd name="T36" fmla="*/ 1118 w 2188"/>
              <a:gd name="T37" fmla="*/ 1478 h 14034"/>
              <a:gd name="T38" fmla="*/ 800 w 2188"/>
              <a:gd name="T39" fmla="*/ 2697 h 14034"/>
              <a:gd name="T40" fmla="*/ 1116 w 2188"/>
              <a:gd name="T41" fmla="*/ 3916 h 14034"/>
              <a:gd name="T42" fmla="*/ 1449 w 2188"/>
              <a:gd name="T43" fmla="*/ 4677 h 14034"/>
              <a:gd name="T44" fmla="*/ 1812 w 2188"/>
              <a:gd name="T45" fmla="*/ 5500 h 14034"/>
              <a:gd name="T46" fmla="*/ 2188 w 2188"/>
              <a:gd name="T47" fmla="*/ 7017 h 14034"/>
              <a:gd name="T48" fmla="*/ 1815 w 2188"/>
              <a:gd name="T49" fmla="*/ 8534 h 14034"/>
              <a:gd name="T50" fmla="*/ 1454 w 2188"/>
              <a:gd name="T51" fmla="*/ 9356 h 14034"/>
              <a:gd name="T52" fmla="*/ 1453 w 2188"/>
              <a:gd name="T53" fmla="*/ 9357 h 14034"/>
              <a:gd name="T54" fmla="*/ 1118 w 2188"/>
              <a:gd name="T55" fmla="*/ 10118 h 14034"/>
              <a:gd name="T56" fmla="*/ 800 w 2188"/>
              <a:gd name="T57" fmla="*/ 11337 h 14034"/>
              <a:gd name="T58" fmla="*/ 1116 w 2188"/>
              <a:gd name="T59" fmla="*/ 12556 h 14034"/>
              <a:gd name="T60" fmla="*/ 1450 w 2188"/>
              <a:gd name="T61" fmla="*/ 13318 h 14034"/>
              <a:gd name="T62" fmla="*/ 1628 w 2188"/>
              <a:gd name="T63" fmla="*/ 13676 h 14034"/>
              <a:gd name="T64" fmla="*/ 913 w 2188"/>
              <a:gd name="T65" fmla="*/ 14034 h 1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8" h="14034">
                <a:moveTo>
                  <a:pt x="913" y="14034"/>
                </a:moveTo>
                <a:cubicBezTo>
                  <a:pt x="734" y="13676"/>
                  <a:pt x="734" y="13676"/>
                  <a:pt x="734" y="13676"/>
                </a:cubicBezTo>
                <a:cubicBezTo>
                  <a:pt x="727" y="13661"/>
                  <a:pt x="551" y="13308"/>
                  <a:pt x="373" y="12854"/>
                </a:cubicBezTo>
                <a:cubicBezTo>
                  <a:pt x="126" y="12219"/>
                  <a:pt x="0" y="11709"/>
                  <a:pt x="0" y="11337"/>
                </a:cubicBezTo>
                <a:cubicBezTo>
                  <a:pt x="0" y="10965"/>
                  <a:pt x="126" y="10454"/>
                  <a:pt x="376" y="9820"/>
                </a:cubicBezTo>
                <a:cubicBezTo>
                  <a:pt x="553" y="9368"/>
                  <a:pt x="729" y="9017"/>
                  <a:pt x="738" y="8998"/>
                </a:cubicBezTo>
                <a:cubicBezTo>
                  <a:pt x="745" y="8984"/>
                  <a:pt x="910" y="8651"/>
                  <a:pt x="1072" y="8236"/>
                </a:cubicBezTo>
                <a:cubicBezTo>
                  <a:pt x="1276" y="7713"/>
                  <a:pt x="1388" y="7280"/>
                  <a:pt x="1388" y="7017"/>
                </a:cubicBezTo>
                <a:cubicBezTo>
                  <a:pt x="1388" y="6753"/>
                  <a:pt x="1274" y="6318"/>
                  <a:pt x="1068" y="5792"/>
                </a:cubicBezTo>
                <a:cubicBezTo>
                  <a:pt x="902" y="5371"/>
                  <a:pt x="736" y="5040"/>
                  <a:pt x="735" y="5037"/>
                </a:cubicBezTo>
                <a:cubicBezTo>
                  <a:pt x="734" y="5036"/>
                  <a:pt x="734" y="5036"/>
                  <a:pt x="734" y="5036"/>
                </a:cubicBezTo>
                <a:cubicBezTo>
                  <a:pt x="727" y="5021"/>
                  <a:pt x="551" y="4668"/>
                  <a:pt x="373" y="4214"/>
                </a:cubicBezTo>
                <a:cubicBezTo>
                  <a:pt x="126" y="3579"/>
                  <a:pt x="0" y="3069"/>
                  <a:pt x="0" y="2697"/>
                </a:cubicBezTo>
                <a:cubicBezTo>
                  <a:pt x="0" y="2325"/>
                  <a:pt x="126" y="1814"/>
                  <a:pt x="376" y="1180"/>
                </a:cubicBezTo>
                <a:cubicBezTo>
                  <a:pt x="554" y="725"/>
                  <a:pt x="731" y="372"/>
                  <a:pt x="739" y="357"/>
                </a:cubicBezTo>
                <a:cubicBezTo>
                  <a:pt x="918" y="0"/>
                  <a:pt x="918" y="0"/>
                  <a:pt x="918" y="0"/>
                </a:cubicBezTo>
                <a:cubicBezTo>
                  <a:pt x="1633" y="359"/>
                  <a:pt x="1633" y="359"/>
                  <a:pt x="1633" y="359"/>
                </a:cubicBezTo>
                <a:cubicBezTo>
                  <a:pt x="1453" y="717"/>
                  <a:pt x="1453" y="717"/>
                  <a:pt x="1453" y="717"/>
                </a:cubicBezTo>
                <a:cubicBezTo>
                  <a:pt x="1450" y="724"/>
                  <a:pt x="1282" y="1059"/>
                  <a:pt x="1118" y="1478"/>
                </a:cubicBezTo>
                <a:cubicBezTo>
                  <a:pt x="913" y="2001"/>
                  <a:pt x="800" y="2434"/>
                  <a:pt x="800" y="2697"/>
                </a:cubicBezTo>
                <a:cubicBezTo>
                  <a:pt x="800" y="2960"/>
                  <a:pt x="912" y="3393"/>
                  <a:pt x="1116" y="3916"/>
                </a:cubicBezTo>
                <a:cubicBezTo>
                  <a:pt x="1277" y="4329"/>
                  <a:pt x="1441" y="4660"/>
                  <a:pt x="1449" y="4677"/>
                </a:cubicBezTo>
                <a:cubicBezTo>
                  <a:pt x="1458" y="4695"/>
                  <a:pt x="1634" y="5047"/>
                  <a:pt x="1812" y="5500"/>
                </a:cubicBezTo>
                <a:cubicBezTo>
                  <a:pt x="2062" y="6134"/>
                  <a:pt x="2188" y="6645"/>
                  <a:pt x="2188" y="7017"/>
                </a:cubicBezTo>
                <a:cubicBezTo>
                  <a:pt x="2188" y="7389"/>
                  <a:pt x="2062" y="7899"/>
                  <a:pt x="1815" y="8534"/>
                </a:cubicBezTo>
                <a:cubicBezTo>
                  <a:pt x="1637" y="8988"/>
                  <a:pt x="1461" y="9341"/>
                  <a:pt x="1454" y="9356"/>
                </a:cubicBezTo>
                <a:cubicBezTo>
                  <a:pt x="1453" y="9357"/>
                  <a:pt x="1453" y="9357"/>
                  <a:pt x="1453" y="9357"/>
                </a:cubicBezTo>
                <a:cubicBezTo>
                  <a:pt x="1452" y="9360"/>
                  <a:pt x="1283" y="9697"/>
                  <a:pt x="1118" y="10118"/>
                </a:cubicBezTo>
                <a:cubicBezTo>
                  <a:pt x="913" y="10641"/>
                  <a:pt x="800" y="11074"/>
                  <a:pt x="800" y="11337"/>
                </a:cubicBezTo>
                <a:cubicBezTo>
                  <a:pt x="800" y="11600"/>
                  <a:pt x="912" y="12033"/>
                  <a:pt x="1116" y="12556"/>
                </a:cubicBezTo>
                <a:cubicBezTo>
                  <a:pt x="1281" y="12978"/>
                  <a:pt x="1448" y="13315"/>
                  <a:pt x="1450" y="13318"/>
                </a:cubicBezTo>
                <a:cubicBezTo>
                  <a:pt x="1628" y="13676"/>
                  <a:pt x="1628" y="13676"/>
                  <a:pt x="1628" y="13676"/>
                </a:cubicBezTo>
                <a:lnTo>
                  <a:pt x="913" y="14034"/>
                </a:lnTo>
                <a:close/>
              </a:path>
            </a:pathLst>
          </a:custGeom>
          <a:solidFill>
            <a:srgbClr val="FC770A">
              <a:alpha val="87843"/>
            </a:srgbClr>
          </a:solidFill>
          <a:ln>
            <a:noFill/>
          </a:ln>
          <a:effectLst>
            <a:outerShdw blurRad="1003300" dist="38100" dir="10800000" algn="r" rotWithShape="0">
              <a:schemeClr val="accent4">
                <a:lumMod val="75000"/>
                <a:alpha val="4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5A6E8AB1-76E9-F154-A900-B23029789A07}"/>
              </a:ext>
            </a:extLst>
          </p:cNvPr>
          <p:cNvSpPr>
            <a:spLocks/>
          </p:cNvSpPr>
          <p:nvPr/>
        </p:nvSpPr>
        <p:spPr bwMode="auto">
          <a:xfrm rot="2757414">
            <a:off x="10940514" y="-25588153"/>
            <a:ext cx="6481764" cy="41148000"/>
          </a:xfrm>
          <a:custGeom>
            <a:avLst/>
            <a:gdLst>
              <a:gd name="T0" fmla="*/ 913 w 2188"/>
              <a:gd name="T1" fmla="*/ 14034 h 14034"/>
              <a:gd name="T2" fmla="*/ 734 w 2188"/>
              <a:gd name="T3" fmla="*/ 13676 h 14034"/>
              <a:gd name="T4" fmla="*/ 373 w 2188"/>
              <a:gd name="T5" fmla="*/ 12854 h 14034"/>
              <a:gd name="T6" fmla="*/ 0 w 2188"/>
              <a:gd name="T7" fmla="*/ 11337 h 14034"/>
              <a:gd name="T8" fmla="*/ 376 w 2188"/>
              <a:gd name="T9" fmla="*/ 9820 h 14034"/>
              <a:gd name="T10" fmla="*/ 738 w 2188"/>
              <a:gd name="T11" fmla="*/ 8998 h 14034"/>
              <a:gd name="T12" fmla="*/ 1072 w 2188"/>
              <a:gd name="T13" fmla="*/ 8236 h 14034"/>
              <a:gd name="T14" fmla="*/ 1388 w 2188"/>
              <a:gd name="T15" fmla="*/ 7017 h 14034"/>
              <a:gd name="T16" fmla="*/ 1068 w 2188"/>
              <a:gd name="T17" fmla="*/ 5792 h 14034"/>
              <a:gd name="T18" fmla="*/ 735 w 2188"/>
              <a:gd name="T19" fmla="*/ 5037 h 14034"/>
              <a:gd name="T20" fmla="*/ 734 w 2188"/>
              <a:gd name="T21" fmla="*/ 5036 h 14034"/>
              <a:gd name="T22" fmla="*/ 373 w 2188"/>
              <a:gd name="T23" fmla="*/ 4214 h 14034"/>
              <a:gd name="T24" fmla="*/ 0 w 2188"/>
              <a:gd name="T25" fmla="*/ 2697 h 14034"/>
              <a:gd name="T26" fmla="*/ 376 w 2188"/>
              <a:gd name="T27" fmla="*/ 1180 h 14034"/>
              <a:gd name="T28" fmla="*/ 739 w 2188"/>
              <a:gd name="T29" fmla="*/ 357 h 14034"/>
              <a:gd name="T30" fmla="*/ 918 w 2188"/>
              <a:gd name="T31" fmla="*/ 0 h 14034"/>
              <a:gd name="T32" fmla="*/ 1633 w 2188"/>
              <a:gd name="T33" fmla="*/ 359 h 14034"/>
              <a:gd name="T34" fmla="*/ 1453 w 2188"/>
              <a:gd name="T35" fmla="*/ 717 h 14034"/>
              <a:gd name="T36" fmla="*/ 1118 w 2188"/>
              <a:gd name="T37" fmla="*/ 1478 h 14034"/>
              <a:gd name="T38" fmla="*/ 800 w 2188"/>
              <a:gd name="T39" fmla="*/ 2697 h 14034"/>
              <a:gd name="T40" fmla="*/ 1116 w 2188"/>
              <a:gd name="T41" fmla="*/ 3916 h 14034"/>
              <a:gd name="T42" fmla="*/ 1449 w 2188"/>
              <a:gd name="T43" fmla="*/ 4677 h 14034"/>
              <a:gd name="T44" fmla="*/ 1812 w 2188"/>
              <a:gd name="T45" fmla="*/ 5500 h 14034"/>
              <a:gd name="T46" fmla="*/ 2188 w 2188"/>
              <a:gd name="T47" fmla="*/ 7017 h 14034"/>
              <a:gd name="T48" fmla="*/ 1815 w 2188"/>
              <a:gd name="T49" fmla="*/ 8534 h 14034"/>
              <a:gd name="T50" fmla="*/ 1454 w 2188"/>
              <a:gd name="T51" fmla="*/ 9356 h 14034"/>
              <a:gd name="T52" fmla="*/ 1453 w 2188"/>
              <a:gd name="T53" fmla="*/ 9357 h 14034"/>
              <a:gd name="T54" fmla="*/ 1118 w 2188"/>
              <a:gd name="T55" fmla="*/ 10118 h 14034"/>
              <a:gd name="T56" fmla="*/ 800 w 2188"/>
              <a:gd name="T57" fmla="*/ 11337 h 14034"/>
              <a:gd name="T58" fmla="*/ 1116 w 2188"/>
              <a:gd name="T59" fmla="*/ 12556 h 14034"/>
              <a:gd name="T60" fmla="*/ 1450 w 2188"/>
              <a:gd name="T61" fmla="*/ 13318 h 14034"/>
              <a:gd name="T62" fmla="*/ 1628 w 2188"/>
              <a:gd name="T63" fmla="*/ 13676 h 14034"/>
              <a:gd name="T64" fmla="*/ 913 w 2188"/>
              <a:gd name="T65" fmla="*/ 14034 h 1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8" h="14034">
                <a:moveTo>
                  <a:pt x="913" y="14034"/>
                </a:moveTo>
                <a:cubicBezTo>
                  <a:pt x="734" y="13676"/>
                  <a:pt x="734" y="13676"/>
                  <a:pt x="734" y="13676"/>
                </a:cubicBezTo>
                <a:cubicBezTo>
                  <a:pt x="727" y="13661"/>
                  <a:pt x="551" y="13308"/>
                  <a:pt x="373" y="12854"/>
                </a:cubicBezTo>
                <a:cubicBezTo>
                  <a:pt x="126" y="12219"/>
                  <a:pt x="0" y="11709"/>
                  <a:pt x="0" y="11337"/>
                </a:cubicBezTo>
                <a:cubicBezTo>
                  <a:pt x="0" y="10965"/>
                  <a:pt x="126" y="10454"/>
                  <a:pt x="376" y="9820"/>
                </a:cubicBezTo>
                <a:cubicBezTo>
                  <a:pt x="553" y="9368"/>
                  <a:pt x="729" y="9017"/>
                  <a:pt x="738" y="8998"/>
                </a:cubicBezTo>
                <a:cubicBezTo>
                  <a:pt x="745" y="8984"/>
                  <a:pt x="910" y="8651"/>
                  <a:pt x="1072" y="8236"/>
                </a:cubicBezTo>
                <a:cubicBezTo>
                  <a:pt x="1276" y="7713"/>
                  <a:pt x="1388" y="7280"/>
                  <a:pt x="1388" y="7017"/>
                </a:cubicBezTo>
                <a:cubicBezTo>
                  <a:pt x="1388" y="6753"/>
                  <a:pt x="1274" y="6318"/>
                  <a:pt x="1068" y="5792"/>
                </a:cubicBezTo>
                <a:cubicBezTo>
                  <a:pt x="902" y="5371"/>
                  <a:pt x="736" y="5040"/>
                  <a:pt x="735" y="5037"/>
                </a:cubicBezTo>
                <a:cubicBezTo>
                  <a:pt x="734" y="5036"/>
                  <a:pt x="734" y="5036"/>
                  <a:pt x="734" y="5036"/>
                </a:cubicBezTo>
                <a:cubicBezTo>
                  <a:pt x="727" y="5021"/>
                  <a:pt x="551" y="4668"/>
                  <a:pt x="373" y="4214"/>
                </a:cubicBezTo>
                <a:cubicBezTo>
                  <a:pt x="126" y="3579"/>
                  <a:pt x="0" y="3069"/>
                  <a:pt x="0" y="2697"/>
                </a:cubicBezTo>
                <a:cubicBezTo>
                  <a:pt x="0" y="2325"/>
                  <a:pt x="126" y="1814"/>
                  <a:pt x="376" y="1180"/>
                </a:cubicBezTo>
                <a:cubicBezTo>
                  <a:pt x="554" y="725"/>
                  <a:pt x="731" y="372"/>
                  <a:pt x="739" y="357"/>
                </a:cubicBezTo>
                <a:cubicBezTo>
                  <a:pt x="918" y="0"/>
                  <a:pt x="918" y="0"/>
                  <a:pt x="918" y="0"/>
                </a:cubicBezTo>
                <a:cubicBezTo>
                  <a:pt x="1633" y="359"/>
                  <a:pt x="1633" y="359"/>
                  <a:pt x="1633" y="359"/>
                </a:cubicBezTo>
                <a:cubicBezTo>
                  <a:pt x="1453" y="717"/>
                  <a:pt x="1453" y="717"/>
                  <a:pt x="1453" y="717"/>
                </a:cubicBezTo>
                <a:cubicBezTo>
                  <a:pt x="1450" y="724"/>
                  <a:pt x="1282" y="1059"/>
                  <a:pt x="1118" y="1478"/>
                </a:cubicBezTo>
                <a:cubicBezTo>
                  <a:pt x="913" y="2001"/>
                  <a:pt x="800" y="2434"/>
                  <a:pt x="800" y="2697"/>
                </a:cubicBezTo>
                <a:cubicBezTo>
                  <a:pt x="800" y="2960"/>
                  <a:pt x="912" y="3393"/>
                  <a:pt x="1116" y="3916"/>
                </a:cubicBezTo>
                <a:cubicBezTo>
                  <a:pt x="1277" y="4329"/>
                  <a:pt x="1441" y="4660"/>
                  <a:pt x="1449" y="4677"/>
                </a:cubicBezTo>
                <a:cubicBezTo>
                  <a:pt x="1458" y="4695"/>
                  <a:pt x="1634" y="5047"/>
                  <a:pt x="1812" y="5500"/>
                </a:cubicBezTo>
                <a:cubicBezTo>
                  <a:pt x="2062" y="6134"/>
                  <a:pt x="2188" y="6645"/>
                  <a:pt x="2188" y="7017"/>
                </a:cubicBezTo>
                <a:cubicBezTo>
                  <a:pt x="2188" y="7389"/>
                  <a:pt x="2062" y="7899"/>
                  <a:pt x="1815" y="8534"/>
                </a:cubicBezTo>
                <a:cubicBezTo>
                  <a:pt x="1637" y="8988"/>
                  <a:pt x="1461" y="9341"/>
                  <a:pt x="1454" y="9356"/>
                </a:cubicBezTo>
                <a:cubicBezTo>
                  <a:pt x="1453" y="9357"/>
                  <a:pt x="1453" y="9357"/>
                  <a:pt x="1453" y="9357"/>
                </a:cubicBezTo>
                <a:cubicBezTo>
                  <a:pt x="1452" y="9360"/>
                  <a:pt x="1283" y="9697"/>
                  <a:pt x="1118" y="10118"/>
                </a:cubicBezTo>
                <a:cubicBezTo>
                  <a:pt x="913" y="10641"/>
                  <a:pt x="800" y="11074"/>
                  <a:pt x="800" y="11337"/>
                </a:cubicBezTo>
                <a:cubicBezTo>
                  <a:pt x="800" y="11600"/>
                  <a:pt x="912" y="12033"/>
                  <a:pt x="1116" y="12556"/>
                </a:cubicBezTo>
                <a:cubicBezTo>
                  <a:pt x="1281" y="12978"/>
                  <a:pt x="1448" y="13315"/>
                  <a:pt x="1450" y="13318"/>
                </a:cubicBezTo>
                <a:cubicBezTo>
                  <a:pt x="1628" y="13676"/>
                  <a:pt x="1628" y="13676"/>
                  <a:pt x="1628" y="13676"/>
                </a:cubicBezTo>
                <a:lnTo>
                  <a:pt x="913" y="14034"/>
                </a:lnTo>
                <a:close/>
              </a:path>
            </a:pathLst>
          </a:custGeom>
          <a:solidFill>
            <a:srgbClr val="FFFF00">
              <a:alpha val="88000"/>
            </a:srgbClr>
          </a:solidFill>
          <a:ln>
            <a:noFill/>
          </a:ln>
          <a:effectLst>
            <a:outerShdw blurRad="1003300" dist="38100" dir="10800000" algn="r" rotWithShape="0">
              <a:schemeClr val="accent3">
                <a:lumMod val="75000"/>
                <a:alpha val="4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1F8D57C6-DCAA-6D03-051A-CB64EC220F44}"/>
              </a:ext>
            </a:extLst>
          </p:cNvPr>
          <p:cNvSpPr>
            <a:spLocks/>
          </p:cNvSpPr>
          <p:nvPr/>
        </p:nvSpPr>
        <p:spPr bwMode="auto">
          <a:xfrm rot="2757414">
            <a:off x="12370815" y="-24109260"/>
            <a:ext cx="6481764" cy="41148000"/>
          </a:xfrm>
          <a:custGeom>
            <a:avLst/>
            <a:gdLst>
              <a:gd name="T0" fmla="*/ 913 w 2188"/>
              <a:gd name="T1" fmla="*/ 14034 h 14034"/>
              <a:gd name="T2" fmla="*/ 734 w 2188"/>
              <a:gd name="T3" fmla="*/ 13676 h 14034"/>
              <a:gd name="T4" fmla="*/ 373 w 2188"/>
              <a:gd name="T5" fmla="*/ 12854 h 14034"/>
              <a:gd name="T6" fmla="*/ 0 w 2188"/>
              <a:gd name="T7" fmla="*/ 11337 h 14034"/>
              <a:gd name="T8" fmla="*/ 376 w 2188"/>
              <a:gd name="T9" fmla="*/ 9820 h 14034"/>
              <a:gd name="T10" fmla="*/ 738 w 2188"/>
              <a:gd name="T11" fmla="*/ 8998 h 14034"/>
              <a:gd name="T12" fmla="*/ 1072 w 2188"/>
              <a:gd name="T13" fmla="*/ 8236 h 14034"/>
              <a:gd name="T14" fmla="*/ 1388 w 2188"/>
              <a:gd name="T15" fmla="*/ 7017 h 14034"/>
              <a:gd name="T16" fmla="*/ 1068 w 2188"/>
              <a:gd name="T17" fmla="*/ 5792 h 14034"/>
              <a:gd name="T18" fmla="*/ 735 w 2188"/>
              <a:gd name="T19" fmla="*/ 5037 h 14034"/>
              <a:gd name="T20" fmla="*/ 734 w 2188"/>
              <a:gd name="T21" fmla="*/ 5036 h 14034"/>
              <a:gd name="T22" fmla="*/ 373 w 2188"/>
              <a:gd name="T23" fmla="*/ 4214 h 14034"/>
              <a:gd name="T24" fmla="*/ 0 w 2188"/>
              <a:gd name="T25" fmla="*/ 2697 h 14034"/>
              <a:gd name="T26" fmla="*/ 376 w 2188"/>
              <a:gd name="T27" fmla="*/ 1180 h 14034"/>
              <a:gd name="T28" fmla="*/ 739 w 2188"/>
              <a:gd name="T29" fmla="*/ 357 h 14034"/>
              <a:gd name="T30" fmla="*/ 918 w 2188"/>
              <a:gd name="T31" fmla="*/ 0 h 14034"/>
              <a:gd name="T32" fmla="*/ 1633 w 2188"/>
              <a:gd name="T33" fmla="*/ 359 h 14034"/>
              <a:gd name="T34" fmla="*/ 1453 w 2188"/>
              <a:gd name="T35" fmla="*/ 717 h 14034"/>
              <a:gd name="T36" fmla="*/ 1118 w 2188"/>
              <a:gd name="T37" fmla="*/ 1478 h 14034"/>
              <a:gd name="T38" fmla="*/ 800 w 2188"/>
              <a:gd name="T39" fmla="*/ 2697 h 14034"/>
              <a:gd name="T40" fmla="*/ 1116 w 2188"/>
              <a:gd name="T41" fmla="*/ 3916 h 14034"/>
              <a:gd name="T42" fmla="*/ 1449 w 2188"/>
              <a:gd name="T43" fmla="*/ 4677 h 14034"/>
              <a:gd name="T44" fmla="*/ 1812 w 2188"/>
              <a:gd name="T45" fmla="*/ 5500 h 14034"/>
              <a:gd name="T46" fmla="*/ 2188 w 2188"/>
              <a:gd name="T47" fmla="*/ 7017 h 14034"/>
              <a:gd name="T48" fmla="*/ 1815 w 2188"/>
              <a:gd name="T49" fmla="*/ 8534 h 14034"/>
              <a:gd name="T50" fmla="*/ 1454 w 2188"/>
              <a:gd name="T51" fmla="*/ 9356 h 14034"/>
              <a:gd name="T52" fmla="*/ 1453 w 2188"/>
              <a:gd name="T53" fmla="*/ 9357 h 14034"/>
              <a:gd name="T54" fmla="*/ 1118 w 2188"/>
              <a:gd name="T55" fmla="*/ 10118 h 14034"/>
              <a:gd name="T56" fmla="*/ 800 w 2188"/>
              <a:gd name="T57" fmla="*/ 11337 h 14034"/>
              <a:gd name="T58" fmla="*/ 1116 w 2188"/>
              <a:gd name="T59" fmla="*/ 12556 h 14034"/>
              <a:gd name="T60" fmla="*/ 1450 w 2188"/>
              <a:gd name="T61" fmla="*/ 13318 h 14034"/>
              <a:gd name="T62" fmla="*/ 1628 w 2188"/>
              <a:gd name="T63" fmla="*/ 13676 h 14034"/>
              <a:gd name="T64" fmla="*/ 913 w 2188"/>
              <a:gd name="T65" fmla="*/ 14034 h 1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8" h="14034">
                <a:moveTo>
                  <a:pt x="913" y="14034"/>
                </a:moveTo>
                <a:cubicBezTo>
                  <a:pt x="734" y="13676"/>
                  <a:pt x="734" y="13676"/>
                  <a:pt x="734" y="13676"/>
                </a:cubicBezTo>
                <a:cubicBezTo>
                  <a:pt x="727" y="13661"/>
                  <a:pt x="551" y="13308"/>
                  <a:pt x="373" y="12854"/>
                </a:cubicBezTo>
                <a:cubicBezTo>
                  <a:pt x="126" y="12219"/>
                  <a:pt x="0" y="11709"/>
                  <a:pt x="0" y="11337"/>
                </a:cubicBezTo>
                <a:cubicBezTo>
                  <a:pt x="0" y="10965"/>
                  <a:pt x="126" y="10454"/>
                  <a:pt x="376" y="9820"/>
                </a:cubicBezTo>
                <a:cubicBezTo>
                  <a:pt x="553" y="9368"/>
                  <a:pt x="729" y="9017"/>
                  <a:pt x="738" y="8998"/>
                </a:cubicBezTo>
                <a:cubicBezTo>
                  <a:pt x="745" y="8984"/>
                  <a:pt x="910" y="8651"/>
                  <a:pt x="1072" y="8236"/>
                </a:cubicBezTo>
                <a:cubicBezTo>
                  <a:pt x="1276" y="7713"/>
                  <a:pt x="1388" y="7280"/>
                  <a:pt x="1388" y="7017"/>
                </a:cubicBezTo>
                <a:cubicBezTo>
                  <a:pt x="1388" y="6753"/>
                  <a:pt x="1274" y="6318"/>
                  <a:pt x="1068" y="5792"/>
                </a:cubicBezTo>
                <a:cubicBezTo>
                  <a:pt x="902" y="5371"/>
                  <a:pt x="736" y="5040"/>
                  <a:pt x="735" y="5037"/>
                </a:cubicBezTo>
                <a:cubicBezTo>
                  <a:pt x="734" y="5036"/>
                  <a:pt x="734" y="5036"/>
                  <a:pt x="734" y="5036"/>
                </a:cubicBezTo>
                <a:cubicBezTo>
                  <a:pt x="727" y="5021"/>
                  <a:pt x="551" y="4668"/>
                  <a:pt x="373" y="4214"/>
                </a:cubicBezTo>
                <a:cubicBezTo>
                  <a:pt x="126" y="3579"/>
                  <a:pt x="0" y="3069"/>
                  <a:pt x="0" y="2697"/>
                </a:cubicBezTo>
                <a:cubicBezTo>
                  <a:pt x="0" y="2325"/>
                  <a:pt x="126" y="1814"/>
                  <a:pt x="376" y="1180"/>
                </a:cubicBezTo>
                <a:cubicBezTo>
                  <a:pt x="554" y="725"/>
                  <a:pt x="731" y="372"/>
                  <a:pt x="739" y="357"/>
                </a:cubicBezTo>
                <a:cubicBezTo>
                  <a:pt x="918" y="0"/>
                  <a:pt x="918" y="0"/>
                  <a:pt x="918" y="0"/>
                </a:cubicBezTo>
                <a:cubicBezTo>
                  <a:pt x="1633" y="359"/>
                  <a:pt x="1633" y="359"/>
                  <a:pt x="1633" y="359"/>
                </a:cubicBezTo>
                <a:cubicBezTo>
                  <a:pt x="1453" y="717"/>
                  <a:pt x="1453" y="717"/>
                  <a:pt x="1453" y="717"/>
                </a:cubicBezTo>
                <a:cubicBezTo>
                  <a:pt x="1450" y="724"/>
                  <a:pt x="1282" y="1059"/>
                  <a:pt x="1118" y="1478"/>
                </a:cubicBezTo>
                <a:cubicBezTo>
                  <a:pt x="913" y="2001"/>
                  <a:pt x="800" y="2434"/>
                  <a:pt x="800" y="2697"/>
                </a:cubicBezTo>
                <a:cubicBezTo>
                  <a:pt x="800" y="2960"/>
                  <a:pt x="912" y="3393"/>
                  <a:pt x="1116" y="3916"/>
                </a:cubicBezTo>
                <a:cubicBezTo>
                  <a:pt x="1277" y="4329"/>
                  <a:pt x="1441" y="4660"/>
                  <a:pt x="1449" y="4677"/>
                </a:cubicBezTo>
                <a:cubicBezTo>
                  <a:pt x="1458" y="4695"/>
                  <a:pt x="1634" y="5047"/>
                  <a:pt x="1812" y="5500"/>
                </a:cubicBezTo>
                <a:cubicBezTo>
                  <a:pt x="2062" y="6134"/>
                  <a:pt x="2188" y="6645"/>
                  <a:pt x="2188" y="7017"/>
                </a:cubicBezTo>
                <a:cubicBezTo>
                  <a:pt x="2188" y="7389"/>
                  <a:pt x="2062" y="7899"/>
                  <a:pt x="1815" y="8534"/>
                </a:cubicBezTo>
                <a:cubicBezTo>
                  <a:pt x="1637" y="8988"/>
                  <a:pt x="1461" y="9341"/>
                  <a:pt x="1454" y="9356"/>
                </a:cubicBezTo>
                <a:cubicBezTo>
                  <a:pt x="1453" y="9357"/>
                  <a:pt x="1453" y="9357"/>
                  <a:pt x="1453" y="9357"/>
                </a:cubicBezTo>
                <a:cubicBezTo>
                  <a:pt x="1452" y="9360"/>
                  <a:pt x="1283" y="9697"/>
                  <a:pt x="1118" y="10118"/>
                </a:cubicBezTo>
                <a:cubicBezTo>
                  <a:pt x="913" y="10641"/>
                  <a:pt x="800" y="11074"/>
                  <a:pt x="800" y="11337"/>
                </a:cubicBezTo>
                <a:cubicBezTo>
                  <a:pt x="800" y="11600"/>
                  <a:pt x="912" y="12033"/>
                  <a:pt x="1116" y="12556"/>
                </a:cubicBezTo>
                <a:cubicBezTo>
                  <a:pt x="1281" y="12978"/>
                  <a:pt x="1448" y="13315"/>
                  <a:pt x="1450" y="13318"/>
                </a:cubicBezTo>
                <a:cubicBezTo>
                  <a:pt x="1628" y="13676"/>
                  <a:pt x="1628" y="13676"/>
                  <a:pt x="1628" y="13676"/>
                </a:cubicBezTo>
                <a:lnTo>
                  <a:pt x="913" y="14034"/>
                </a:lnTo>
                <a:close/>
              </a:path>
            </a:pathLst>
          </a:custGeom>
          <a:solidFill>
            <a:srgbClr val="F517B6">
              <a:alpha val="87843"/>
            </a:srgbClr>
          </a:solidFill>
          <a:ln>
            <a:noFill/>
          </a:ln>
          <a:effectLst>
            <a:outerShdw blurRad="1003300" dist="38100" dir="10800000" algn="r" rotWithShape="0">
              <a:schemeClr val="accent6">
                <a:lumMod val="75000"/>
                <a:alpha val="4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059FD834-1D19-3C86-6752-A48A5B3C8D85}"/>
              </a:ext>
            </a:extLst>
          </p:cNvPr>
          <p:cNvSpPr>
            <a:spLocks/>
          </p:cNvSpPr>
          <p:nvPr/>
        </p:nvSpPr>
        <p:spPr bwMode="auto">
          <a:xfrm rot="2757414">
            <a:off x="13801118" y="-22630366"/>
            <a:ext cx="6481764" cy="41148000"/>
          </a:xfrm>
          <a:custGeom>
            <a:avLst/>
            <a:gdLst>
              <a:gd name="T0" fmla="*/ 913 w 2188"/>
              <a:gd name="T1" fmla="*/ 14034 h 14034"/>
              <a:gd name="T2" fmla="*/ 734 w 2188"/>
              <a:gd name="T3" fmla="*/ 13676 h 14034"/>
              <a:gd name="T4" fmla="*/ 373 w 2188"/>
              <a:gd name="T5" fmla="*/ 12854 h 14034"/>
              <a:gd name="T6" fmla="*/ 0 w 2188"/>
              <a:gd name="T7" fmla="*/ 11337 h 14034"/>
              <a:gd name="T8" fmla="*/ 376 w 2188"/>
              <a:gd name="T9" fmla="*/ 9820 h 14034"/>
              <a:gd name="T10" fmla="*/ 738 w 2188"/>
              <a:gd name="T11" fmla="*/ 8998 h 14034"/>
              <a:gd name="T12" fmla="*/ 1072 w 2188"/>
              <a:gd name="T13" fmla="*/ 8236 h 14034"/>
              <a:gd name="T14" fmla="*/ 1388 w 2188"/>
              <a:gd name="T15" fmla="*/ 7017 h 14034"/>
              <a:gd name="T16" fmla="*/ 1068 w 2188"/>
              <a:gd name="T17" fmla="*/ 5792 h 14034"/>
              <a:gd name="T18" fmla="*/ 735 w 2188"/>
              <a:gd name="T19" fmla="*/ 5037 h 14034"/>
              <a:gd name="T20" fmla="*/ 734 w 2188"/>
              <a:gd name="T21" fmla="*/ 5036 h 14034"/>
              <a:gd name="T22" fmla="*/ 373 w 2188"/>
              <a:gd name="T23" fmla="*/ 4214 h 14034"/>
              <a:gd name="T24" fmla="*/ 0 w 2188"/>
              <a:gd name="T25" fmla="*/ 2697 h 14034"/>
              <a:gd name="T26" fmla="*/ 376 w 2188"/>
              <a:gd name="T27" fmla="*/ 1180 h 14034"/>
              <a:gd name="T28" fmla="*/ 739 w 2188"/>
              <a:gd name="T29" fmla="*/ 357 h 14034"/>
              <a:gd name="T30" fmla="*/ 918 w 2188"/>
              <a:gd name="T31" fmla="*/ 0 h 14034"/>
              <a:gd name="T32" fmla="*/ 1633 w 2188"/>
              <a:gd name="T33" fmla="*/ 359 h 14034"/>
              <a:gd name="T34" fmla="*/ 1453 w 2188"/>
              <a:gd name="T35" fmla="*/ 717 h 14034"/>
              <a:gd name="T36" fmla="*/ 1118 w 2188"/>
              <a:gd name="T37" fmla="*/ 1478 h 14034"/>
              <a:gd name="T38" fmla="*/ 800 w 2188"/>
              <a:gd name="T39" fmla="*/ 2697 h 14034"/>
              <a:gd name="T40" fmla="*/ 1116 w 2188"/>
              <a:gd name="T41" fmla="*/ 3916 h 14034"/>
              <a:gd name="T42" fmla="*/ 1449 w 2188"/>
              <a:gd name="T43" fmla="*/ 4677 h 14034"/>
              <a:gd name="T44" fmla="*/ 1812 w 2188"/>
              <a:gd name="T45" fmla="*/ 5500 h 14034"/>
              <a:gd name="T46" fmla="*/ 2188 w 2188"/>
              <a:gd name="T47" fmla="*/ 7017 h 14034"/>
              <a:gd name="T48" fmla="*/ 1815 w 2188"/>
              <a:gd name="T49" fmla="*/ 8534 h 14034"/>
              <a:gd name="T50" fmla="*/ 1454 w 2188"/>
              <a:gd name="T51" fmla="*/ 9356 h 14034"/>
              <a:gd name="T52" fmla="*/ 1453 w 2188"/>
              <a:gd name="T53" fmla="*/ 9357 h 14034"/>
              <a:gd name="T54" fmla="*/ 1118 w 2188"/>
              <a:gd name="T55" fmla="*/ 10118 h 14034"/>
              <a:gd name="T56" fmla="*/ 800 w 2188"/>
              <a:gd name="T57" fmla="*/ 11337 h 14034"/>
              <a:gd name="T58" fmla="*/ 1116 w 2188"/>
              <a:gd name="T59" fmla="*/ 12556 h 14034"/>
              <a:gd name="T60" fmla="*/ 1450 w 2188"/>
              <a:gd name="T61" fmla="*/ 13318 h 14034"/>
              <a:gd name="T62" fmla="*/ 1628 w 2188"/>
              <a:gd name="T63" fmla="*/ 13676 h 14034"/>
              <a:gd name="T64" fmla="*/ 913 w 2188"/>
              <a:gd name="T65" fmla="*/ 14034 h 1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8" h="14034">
                <a:moveTo>
                  <a:pt x="913" y="14034"/>
                </a:moveTo>
                <a:cubicBezTo>
                  <a:pt x="734" y="13676"/>
                  <a:pt x="734" y="13676"/>
                  <a:pt x="734" y="13676"/>
                </a:cubicBezTo>
                <a:cubicBezTo>
                  <a:pt x="727" y="13661"/>
                  <a:pt x="551" y="13308"/>
                  <a:pt x="373" y="12854"/>
                </a:cubicBezTo>
                <a:cubicBezTo>
                  <a:pt x="126" y="12219"/>
                  <a:pt x="0" y="11709"/>
                  <a:pt x="0" y="11337"/>
                </a:cubicBezTo>
                <a:cubicBezTo>
                  <a:pt x="0" y="10965"/>
                  <a:pt x="126" y="10454"/>
                  <a:pt x="376" y="9820"/>
                </a:cubicBezTo>
                <a:cubicBezTo>
                  <a:pt x="553" y="9368"/>
                  <a:pt x="729" y="9017"/>
                  <a:pt x="738" y="8998"/>
                </a:cubicBezTo>
                <a:cubicBezTo>
                  <a:pt x="745" y="8984"/>
                  <a:pt x="910" y="8651"/>
                  <a:pt x="1072" y="8236"/>
                </a:cubicBezTo>
                <a:cubicBezTo>
                  <a:pt x="1276" y="7713"/>
                  <a:pt x="1388" y="7280"/>
                  <a:pt x="1388" y="7017"/>
                </a:cubicBezTo>
                <a:cubicBezTo>
                  <a:pt x="1388" y="6753"/>
                  <a:pt x="1274" y="6318"/>
                  <a:pt x="1068" y="5792"/>
                </a:cubicBezTo>
                <a:cubicBezTo>
                  <a:pt x="902" y="5371"/>
                  <a:pt x="736" y="5040"/>
                  <a:pt x="735" y="5037"/>
                </a:cubicBezTo>
                <a:cubicBezTo>
                  <a:pt x="734" y="5036"/>
                  <a:pt x="734" y="5036"/>
                  <a:pt x="734" y="5036"/>
                </a:cubicBezTo>
                <a:cubicBezTo>
                  <a:pt x="727" y="5021"/>
                  <a:pt x="551" y="4668"/>
                  <a:pt x="373" y="4214"/>
                </a:cubicBezTo>
                <a:cubicBezTo>
                  <a:pt x="126" y="3579"/>
                  <a:pt x="0" y="3069"/>
                  <a:pt x="0" y="2697"/>
                </a:cubicBezTo>
                <a:cubicBezTo>
                  <a:pt x="0" y="2325"/>
                  <a:pt x="126" y="1814"/>
                  <a:pt x="376" y="1180"/>
                </a:cubicBezTo>
                <a:cubicBezTo>
                  <a:pt x="554" y="725"/>
                  <a:pt x="731" y="372"/>
                  <a:pt x="739" y="357"/>
                </a:cubicBezTo>
                <a:cubicBezTo>
                  <a:pt x="918" y="0"/>
                  <a:pt x="918" y="0"/>
                  <a:pt x="918" y="0"/>
                </a:cubicBezTo>
                <a:cubicBezTo>
                  <a:pt x="1633" y="359"/>
                  <a:pt x="1633" y="359"/>
                  <a:pt x="1633" y="359"/>
                </a:cubicBezTo>
                <a:cubicBezTo>
                  <a:pt x="1453" y="717"/>
                  <a:pt x="1453" y="717"/>
                  <a:pt x="1453" y="717"/>
                </a:cubicBezTo>
                <a:cubicBezTo>
                  <a:pt x="1450" y="724"/>
                  <a:pt x="1282" y="1059"/>
                  <a:pt x="1118" y="1478"/>
                </a:cubicBezTo>
                <a:cubicBezTo>
                  <a:pt x="913" y="2001"/>
                  <a:pt x="800" y="2434"/>
                  <a:pt x="800" y="2697"/>
                </a:cubicBezTo>
                <a:cubicBezTo>
                  <a:pt x="800" y="2960"/>
                  <a:pt x="912" y="3393"/>
                  <a:pt x="1116" y="3916"/>
                </a:cubicBezTo>
                <a:cubicBezTo>
                  <a:pt x="1277" y="4329"/>
                  <a:pt x="1441" y="4660"/>
                  <a:pt x="1449" y="4677"/>
                </a:cubicBezTo>
                <a:cubicBezTo>
                  <a:pt x="1458" y="4695"/>
                  <a:pt x="1634" y="5047"/>
                  <a:pt x="1812" y="5500"/>
                </a:cubicBezTo>
                <a:cubicBezTo>
                  <a:pt x="2062" y="6134"/>
                  <a:pt x="2188" y="6645"/>
                  <a:pt x="2188" y="7017"/>
                </a:cubicBezTo>
                <a:cubicBezTo>
                  <a:pt x="2188" y="7389"/>
                  <a:pt x="2062" y="7899"/>
                  <a:pt x="1815" y="8534"/>
                </a:cubicBezTo>
                <a:cubicBezTo>
                  <a:pt x="1637" y="8988"/>
                  <a:pt x="1461" y="9341"/>
                  <a:pt x="1454" y="9356"/>
                </a:cubicBezTo>
                <a:cubicBezTo>
                  <a:pt x="1453" y="9357"/>
                  <a:pt x="1453" y="9357"/>
                  <a:pt x="1453" y="9357"/>
                </a:cubicBezTo>
                <a:cubicBezTo>
                  <a:pt x="1452" y="9360"/>
                  <a:pt x="1283" y="9697"/>
                  <a:pt x="1118" y="10118"/>
                </a:cubicBezTo>
                <a:cubicBezTo>
                  <a:pt x="913" y="10641"/>
                  <a:pt x="800" y="11074"/>
                  <a:pt x="800" y="11337"/>
                </a:cubicBezTo>
                <a:cubicBezTo>
                  <a:pt x="800" y="11600"/>
                  <a:pt x="912" y="12033"/>
                  <a:pt x="1116" y="12556"/>
                </a:cubicBezTo>
                <a:cubicBezTo>
                  <a:pt x="1281" y="12978"/>
                  <a:pt x="1448" y="13315"/>
                  <a:pt x="1450" y="13318"/>
                </a:cubicBezTo>
                <a:cubicBezTo>
                  <a:pt x="1628" y="13676"/>
                  <a:pt x="1628" y="13676"/>
                  <a:pt x="1628" y="13676"/>
                </a:cubicBezTo>
                <a:lnTo>
                  <a:pt x="913" y="14034"/>
                </a:lnTo>
                <a:close/>
              </a:path>
            </a:pathLst>
          </a:custGeom>
          <a:solidFill>
            <a:srgbClr val="FF0000">
              <a:alpha val="88000"/>
            </a:srgbClr>
          </a:solidFill>
          <a:ln>
            <a:noFill/>
          </a:ln>
          <a:effectLst>
            <a:outerShdw blurRad="1003300" dist="38100" dir="10800000" algn="r" rotWithShape="0">
              <a:schemeClr val="accent1">
                <a:lumMod val="75000"/>
                <a:alpha val="4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6" name="Graphic 1">
            <a:extLst>
              <a:ext uri="{FF2B5EF4-FFF2-40B4-BE49-F238E27FC236}">
                <a16:creationId xmlns:a16="http://schemas.microsoft.com/office/drawing/2014/main" id="{CC1CF14B-146A-377F-B694-2E733A9473F6}"/>
              </a:ext>
            </a:extLst>
          </p:cNvPr>
          <p:cNvSpPr/>
          <p:nvPr/>
        </p:nvSpPr>
        <p:spPr>
          <a:xfrm>
            <a:off x="-655688" y="-1"/>
            <a:ext cx="6516914" cy="6865258"/>
          </a:xfrm>
          <a:custGeom>
            <a:avLst/>
            <a:gdLst>
              <a:gd name="connsiteX0" fmla="*/ 0 w 9144000"/>
              <a:gd name="connsiteY0" fmla="*/ 0 h 10287000"/>
              <a:gd name="connsiteX1" fmla="*/ 0 w 9144000"/>
              <a:gd name="connsiteY1" fmla="*/ 10287000 h 10287000"/>
              <a:gd name="connsiteX2" fmla="*/ 9144000 w 9144000"/>
              <a:gd name="connsiteY2" fmla="*/ 10287000 h 10287000"/>
              <a:gd name="connsiteX3" fmla="*/ 9144000 w 9144000"/>
              <a:gd name="connsiteY3" fmla="*/ 0 h 10287000"/>
              <a:gd name="connsiteX4" fmla="*/ 0 w 9144000"/>
              <a:gd name="connsiteY4" fmla="*/ 0 h 10287000"/>
              <a:gd name="connsiteX5" fmla="*/ 6895148 w 9144000"/>
              <a:gd name="connsiteY5" fmla="*/ 3030855 h 10287000"/>
              <a:gd name="connsiteX6" fmla="*/ 3871913 w 9144000"/>
              <a:gd name="connsiteY6" fmla="*/ 3030855 h 10287000"/>
              <a:gd name="connsiteX7" fmla="*/ 3871913 w 9144000"/>
              <a:gd name="connsiteY7" fmla="*/ 4450080 h 10287000"/>
              <a:gd name="connsiteX8" fmla="*/ 6423660 w 9144000"/>
              <a:gd name="connsiteY8" fmla="*/ 4450080 h 10287000"/>
              <a:gd name="connsiteX9" fmla="*/ 6423660 w 9144000"/>
              <a:gd name="connsiteY9" fmla="*/ 5652135 h 10287000"/>
              <a:gd name="connsiteX10" fmla="*/ 3871913 w 9144000"/>
              <a:gd name="connsiteY10" fmla="*/ 5652135 h 10287000"/>
              <a:gd name="connsiteX11" fmla="*/ 3871913 w 9144000"/>
              <a:gd name="connsiteY11" fmla="*/ 7260908 h 10287000"/>
              <a:gd name="connsiteX12" fmla="*/ 6885623 w 9144000"/>
              <a:gd name="connsiteY12" fmla="*/ 7260908 h 10287000"/>
              <a:gd name="connsiteX13" fmla="*/ 6885623 w 9144000"/>
              <a:gd name="connsiteY13" fmla="*/ 8508682 h 10287000"/>
              <a:gd name="connsiteX14" fmla="*/ 2248853 w 9144000"/>
              <a:gd name="connsiteY14" fmla="*/ 8508682 h 10287000"/>
              <a:gd name="connsiteX15" fmla="*/ 2248853 w 9144000"/>
              <a:gd name="connsiteY15" fmla="*/ 1778318 h 10287000"/>
              <a:gd name="connsiteX16" fmla="*/ 6894195 w 9144000"/>
              <a:gd name="connsiteY16" fmla="*/ 1778318 h 10287000"/>
              <a:gd name="connsiteX17" fmla="*/ 6894195 w 9144000"/>
              <a:gd name="connsiteY17" fmla="*/ 3030855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44000" h="10287000">
                <a:moveTo>
                  <a:pt x="0" y="0"/>
                </a:moveTo>
                <a:lnTo>
                  <a:pt x="0" y="10287000"/>
                </a:lnTo>
                <a:lnTo>
                  <a:pt x="9144000" y="10287000"/>
                </a:lnTo>
                <a:lnTo>
                  <a:pt x="9144000" y="0"/>
                </a:lnTo>
                <a:lnTo>
                  <a:pt x="0" y="0"/>
                </a:lnTo>
                <a:close/>
                <a:moveTo>
                  <a:pt x="6895148" y="3030855"/>
                </a:moveTo>
                <a:lnTo>
                  <a:pt x="3871913" y="3030855"/>
                </a:lnTo>
                <a:lnTo>
                  <a:pt x="3871913" y="4450080"/>
                </a:lnTo>
                <a:lnTo>
                  <a:pt x="6423660" y="4450080"/>
                </a:lnTo>
                <a:lnTo>
                  <a:pt x="6423660" y="5652135"/>
                </a:lnTo>
                <a:lnTo>
                  <a:pt x="3871913" y="5652135"/>
                </a:lnTo>
                <a:lnTo>
                  <a:pt x="3871913" y="7260908"/>
                </a:lnTo>
                <a:lnTo>
                  <a:pt x="6885623" y="7260908"/>
                </a:lnTo>
                <a:lnTo>
                  <a:pt x="6885623" y="8508682"/>
                </a:lnTo>
                <a:lnTo>
                  <a:pt x="2248853" y="8508682"/>
                </a:lnTo>
                <a:lnTo>
                  <a:pt x="2248853" y="1778318"/>
                </a:lnTo>
                <a:lnTo>
                  <a:pt x="6894195" y="1778318"/>
                </a:lnTo>
                <a:lnTo>
                  <a:pt x="6894195" y="3030855"/>
                </a:lnTo>
                <a:close/>
              </a:path>
            </a:pathLst>
          </a:custGeom>
          <a:gradFill>
            <a:gsLst>
              <a:gs pos="0">
                <a:srgbClr val="000003"/>
              </a:gs>
              <a:gs pos="100000">
                <a:srgbClr val="01284C"/>
              </a:gs>
            </a:gsLst>
            <a:lin ang="5400000" scaled="1"/>
          </a:gradFill>
          <a:ln w="9525"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3163B41F-7A71-1F3D-1663-4263BE56A846}"/>
              </a:ext>
            </a:extLst>
          </p:cNvPr>
          <p:cNvSpPr/>
          <p:nvPr/>
        </p:nvSpPr>
        <p:spPr>
          <a:xfrm>
            <a:off x="5861226" y="-1"/>
            <a:ext cx="6329187" cy="6858001"/>
          </a:xfrm>
          <a:prstGeom prst="rect">
            <a:avLst/>
          </a:prstGeom>
          <a:gradFill>
            <a:gsLst>
              <a:gs pos="0">
                <a:srgbClr val="000003"/>
              </a:gs>
              <a:gs pos="100000">
                <a:srgbClr val="01284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800080"/>
              </a:highlight>
            </a:endParaRPr>
          </a:p>
        </p:txBody>
      </p:sp>
      <p:sp>
        <p:nvSpPr>
          <p:cNvPr id="19" name="TextBox 18">
            <a:extLst>
              <a:ext uri="{FF2B5EF4-FFF2-40B4-BE49-F238E27FC236}">
                <a16:creationId xmlns:a16="http://schemas.microsoft.com/office/drawing/2014/main" id="{7D465D02-9D08-9525-2EB9-4D86C36A9CB3}"/>
              </a:ext>
            </a:extLst>
          </p:cNvPr>
          <p:cNvSpPr txBox="1"/>
          <p:nvPr/>
        </p:nvSpPr>
        <p:spPr>
          <a:xfrm>
            <a:off x="4905818" y="4560731"/>
            <a:ext cx="2520242" cy="1446550"/>
          </a:xfrm>
          <a:prstGeom prst="rect">
            <a:avLst/>
          </a:prstGeom>
          <a:noFill/>
        </p:spPr>
        <p:txBody>
          <a:bodyPr wrap="none" rtlCol="0">
            <a:spAutoFit/>
          </a:bodyPr>
          <a:lstStyle/>
          <a:p>
            <a:pPr algn="l"/>
            <a:r>
              <a:rPr lang="en-US" sz="88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LITE</a:t>
            </a:r>
          </a:p>
        </p:txBody>
      </p:sp>
      <p:sp>
        <p:nvSpPr>
          <p:cNvPr id="26" name="TextBox 25">
            <a:extLst>
              <a:ext uri="{FF2B5EF4-FFF2-40B4-BE49-F238E27FC236}">
                <a16:creationId xmlns:a16="http://schemas.microsoft.com/office/drawing/2014/main" id="{88EF14A8-9AA5-5D1B-5AF9-6D6D6242D947}"/>
              </a:ext>
            </a:extLst>
          </p:cNvPr>
          <p:cNvSpPr txBox="1"/>
          <p:nvPr/>
        </p:nvSpPr>
        <p:spPr>
          <a:xfrm>
            <a:off x="4591422" y="1662839"/>
            <a:ext cx="2703417" cy="707886"/>
          </a:xfrm>
          <a:prstGeom prst="rect">
            <a:avLst/>
          </a:prstGeom>
          <a:noFill/>
        </p:spPr>
        <p:txBody>
          <a:bodyPr wrap="square" rtlCol="0" anchor="t">
            <a:spAutoFit/>
          </a:bodyPr>
          <a:lstStyle/>
          <a:p>
            <a:pPr algn="ctr"/>
            <a:r>
              <a:rPr lang="en-US" sz="2000" dirty="0">
                <a:solidFill>
                  <a:schemeClr val="bg1"/>
                </a:solidFill>
              </a:rPr>
              <a:t>₹ </a:t>
            </a:r>
            <a:r>
              <a:rPr lang="en-US" sz="2000" b="1" dirty="0">
                <a:solidFill>
                  <a:schemeClr val="bg1"/>
                </a:solidFill>
                <a:latin typeface="+mj-lt"/>
              </a:rPr>
              <a:t>1,25,000 + 18%GST</a:t>
            </a:r>
          </a:p>
          <a:p>
            <a:pPr algn="ctr"/>
            <a:r>
              <a:rPr lang="en-US" sz="2000" dirty="0">
                <a:solidFill>
                  <a:schemeClr val="bg1"/>
                </a:solidFill>
              </a:rPr>
              <a:t>₹ </a:t>
            </a:r>
            <a:r>
              <a:rPr lang="en-US" sz="2000" b="1" dirty="0">
                <a:solidFill>
                  <a:schemeClr val="bg1"/>
                </a:solidFill>
                <a:latin typeface="+mj-lt"/>
              </a:rPr>
              <a:t>1,47,500</a:t>
            </a:r>
          </a:p>
        </p:txBody>
      </p:sp>
      <p:sp>
        <p:nvSpPr>
          <p:cNvPr id="28" name="TextBox 27">
            <a:extLst>
              <a:ext uri="{FF2B5EF4-FFF2-40B4-BE49-F238E27FC236}">
                <a16:creationId xmlns:a16="http://schemas.microsoft.com/office/drawing/2014/main" id="{5ED49BC4-78D5-E665-041D-51FA8E95FAB4}"/>
              </a:ext>
            </a:extLst>
          </p:cNvPr>
          <p:cNvSpPr txBox="1"/>
          <p:nvPr/>
        </p:nvSpPr>
        <p:spPr>
          <a:xfrm>
            <a:off x="3954944" y="2643326"/>
            <a:ext cx="4157623" cy="1200329"/>
          </a:xfrm>
          <a:prstGeom prst="rect">
            <a:avLst/>
          </a:prstGeom>
          <a:noFill/>
        </p:spPr>
        <p:txBody>
          <a:bodyPr wrap="square" rtlCol="0" anchor="t">
            <a:spAutoFit/>
          </a:bodyPr>
          <a:lstStyle/>
          <a:p>
            <a:pPr algn="ctr"/>
            <a:r>
              <a:rPr lang="en-US" sz="2400" dirty="0">
                <a:solidFill>
                  <a:schemeClr val="bg1"/>
                </a:solidFill>
                <a:latin typeface="+mj-lt"/>
              </a:rPr>
              <a:t>900 PV</a:t>
            </a:r>
          </a:p>
          <a:p>
            <a:pPr algn="ctr"/>
            <a:r>
              <a:rPr lang="en-US" sz="2400" dirty="0">
                <a:solidFill>
                  <a:schemeClr val="bg1"/>
                </a:solidFill>
              </a:rPr>
              <a:t>₹ </a:t>
            </a:r>
            <a:r>
              <a:rPr lang="en-US" sz="2400" b="1" dirty="0">
                <a:solidFill>
                  <a:schemeClr val="bg1"/>
                </a:solidFill>
                <a:latin typeface="+mj-lt"/>
              </a:rPr>
              <a:t>18,000 DIRECT BONUS</a:t>
            </a:r>
          </a:p>
          <a:p>
            <a:pPr algn="ctr"/>
            <a:r>
              <a:rPr lang="en-US" sz="2400" dirty="0">
                <a:solidFill>
                  <a:schemeClr val="bg1"/>
                </a:solidFill>
              </a:rPr>
              <a:t>₹ </a:t>
            </a:r>
            <a:r>
              <a:rPr lang="en-US" sz="2400" b="1" dirty="0">
                <a:solidFill>
                  <a:schemeClr val="bg1"/>
                </a:solidFill>
                <a:latin typeface="+mj-lt"/>
              </a:rPr>
              <a:t>8,100 MATCHINF BONUS</a:t>
            </a:r>
          </a:p>
        </p:txBody>
      </p:sp>
      <p:sp>
        <p:nvSpPr>
          <p:cNvPr id="318" name="Freeform: Shape 317">
            <a:extLst>
              <a:ext uri="{FF2B5EF4-FFF2-40B4-BE49-F238E27FC236}">
                <a16:creationId xmlns:a16="http://schemas.microsoft.com/office/drawing/2014/main" id="{E598AF45-216E-3208-AB1B-9A251D62AB4E}"/>
              </a:ext>
            </a:extLst>
          </p:cNvPr>
          <p:cNvSpPr/>
          <p:nvPr/>
        </p:nvSpPr>
        <p:spPr>
          <a:xfrm>
            <a:off x="7990831" y="2765554"/>
            <a:ext cx="3071870" cy="3090714"/>
          </a:xfrm>
          <a:custGeom>
            <a:avLst/>
            <a:gdLst>
              <a:gd name="connsiteX0" fmla="*/ 7144 w 9153525"/>
              <a:gd name="connsiteY0" fmla="*/ 940630 h 7467600"/>
              <a:gd name="connsiteX1" fmla="*/ 2483644 w 9153525"/>
              <a:gd name="connsiteY1" fmla="*/ 7180 h 7467600"/>
              <a:gd name="connsiteX2" fmla="*/ 6770846 w 9153525"/>
              <a:gd name="connsiteY2" fmla="*/ 2501778 h 7467600"/>
              <a:gd name="connsiteX3" fmla="*/ 9151144 w 9153525"/>
              <a:gd name="connsiteY3" fmla="*/ 5064956 h 7467600"/>
              <a:gd name="connsiteX4" fmla="*/ 9046369 w 9153525"/>
              <a:gd name="connsiteY4" fmla="*/ 7465256 h 7467600"/>
              <a:gd name="connsiteX5" fmla="*/ 7144 w 9153525"/>
              <a:gd name="connsiteY5" fmla="*/ 7465256 h 7467600"/>
              <a:gd name="connsiteX6" fmla="*/ 7144 w 9153525"/>
              <a:gd name="connsiteY6" fmla="*/ 940630 h 746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25" h="7467600">
                <a:moveTo>
                  <a:pt x="7144" y="940630"/>
                </a:moveTo>
                <a:cubicBezTo>
                  <a:pt x="7144" y="940630"/>
                  <a:pt x="921544" y="16705"/>
                  <a:pt x="2483644" y="7180"/>
                </a:cubicBezTo>
                <a:cubicBezTo>
                  <a:pt x="4045744" y="-2345"/>
                  <a:pt x="4599147" y="1852173"/>
                  <a:pt x="6770846" y="2501778"/>
                </a:cubicBezTo>
                <a:cubicBezTo>
                  <a:pt x="8942546" y="3151383"/>
                  <a:pt x="9151144" y="5064956"/>
                  <a:pt x="9151144" y="5064956"/>
                </a:cubicBezTo>
                <a:lnTo>
                  <a:pt x="9046369" y="7465256"/>
                </a:lnTo>
                <a:lnTo>
                  <a:pt x="7144" y="7465256"/>
                </a:lnTo>
                <a:lnTo>
                  <a:pt x="7144" y="940630"/>
                </a:lnTo>
                <a:close/>
              </a:path>
            </a:pathLst>
          </a:custGeom>
          <a:gradFill flip="none" rotWithShape="1">
            <a:gsLst>
              <a:gs pos="0">
                <a:schemeClr val="accent3"/>
              </a:gs>
              <a:gs pos="100000">
                <a:schemeClr val="accent3">
                  <a:lumMod val="50000"/>
                </a:schemeClr>
              </a:gs>
            </a:gsLst>
            <a:path path="circle">
              <a:fillToRect r="100000" b="100000"/>
            </a:path>
            <a:tileRect l="-100000" t="-10000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19" name="Group 318">
            <a:extLst>
              <a:ext uri="{FF2B5EF4-FFF2-40B4-BE49-F238E27FC236}">
                <a16:creationId xmlns:a16="http://schemas.microsoft.com/office/drawing/2014/main" id="{198A7488-DC6A-2146-7067-E9C531089254}"/>
              </a:ext>
            </a:extLst>
          </p:cNvPr>
          <p:cNvGrpSpPr/>
          <p:nvPr/>
        </p:nvGrpSpPr>
        <p:grpSpPr>
          <a:xfrm>
            <a:off x="8229131" y="2662230"/>
            <a:ext cx="447716" cy="882245"/>
            <a:chOff x="17951689" y="6850155"/>
            <a:chExt cx="981075" cy="1567563"/>
          </a:xfrm>
        </p:grpSpPr>
        <p:sp>
          <p:nvSpPr>
            <p:cNvPr id="320" name="Freeform: Shape 319">
              <a:extLst>
                <a:ext uri="{FF2B5EF4-FFF2-40B4-BE49-F238E27FC236}">
                  <a16:creationId xmlns:a16="http://schemas.microsoft.com/office/drawing/2014/main" id="{13DF03C3-9BAD-8A50-89B8-FE7B53B0BB6A}"/>
                </a:ext>
              </a:extLst>
            </p:cNvPr>
            <p:cNvSpPr/>
            <p:nvPr/>
          </p:nvSpPr>
          <p:spPr>
            <a:xfrm>
              <a:off x="17951689" y="6850155"/>
              <a:ext cx="981075" cy="1276350"/>
            </a:xfrm>
            <a:custGeom>
              <a:avLst/>
              <a:gdLst>
                <a:gd name="connsiteX0" fmla="*/ 409335 w 981075"/>
                <a:gd name="connsiteY0" fmla="*/ 1269907 h 1276350"/>
                <a:gd name="connsiteX1" fmla="*/ 123585 w 981075"/>
                <a:gd name="connsiteY1" fmla="*/ 1069882 h 1276350"/>
                <a:gd name="connsiteX2" fmla="*/ 104535 w 981075"/>
                <a:gd name="connsiteY2" fmla="*/ 841282 h 1276350"/>
                <a:gd name="connsiteX3" fmla="*/ 9285 w 981075"/>
                <a:gd name="connsiteY3" fmla="*/ 536482 h 1276350"/>
                <a:gd name="connsiteX4" fmla="*/ 180735 w 981075"/>
                <a:gd name="connsiteY4" fmla="*/ 384082 h 1276350"/>
                <a:gd name="connsiteX5" fmla="*/ 209310 w 981075"/>
                <a:gd name="connsiteY5" fmla="*/ 79282 h 1276350"/>
                <a:gd name="connsiteX6" fmla="*/ 599835 w 981075"/>
                <a:gd name="connsiteY6" fmla="*/ 79282 h 1276350"/>
                <a:gd name="connsiteX7" fmla="*/ 761760 w 981075"/>
                <a:gd name="connsiteY7" fmla="*/ 450757 h 1276350"/>
                <a:gd name="connsiteX8" fmla="*/ 971310 w 981075"/>
                <a:gd name="connsiteY8" fmla="*/ 517432 h 1276350"/>
                <a:gd name="connsiteX9" fmla="*/ 752235 w 981075"/>
                <a:gd name="connsiteY9" fmla="*/ 1107982 h 1276350"/>
                <a:gd name="connsiteX10" fmla="*/ 409335 w 981075"/>
                <a:gd name="connsiteY10" fmla="*/ 1269907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075" h="1276350">
                  <a:moveTo>
                    <a:pt x="409335" y="1269907"/>
                  </a:moveTo>
                  <a:cubicBezTo>
                    <a:pt x="409335" y="1269907"/>
                    <a:pt x="199785" y="1184182"/>
                    <a:pt x="123585" y="1069882"/>
                  </a:cubicBezTo>
                  <a:cubicBezTo>
                    <a:pt x="47385" y="955582"/>
                    <a:pt x="9285" y="879382"/>
                    <a:pt x="104535" y="841282"/>
                  </a:cubicBezTo>
                  <a:cubicBezTo>
                    <a:pt x="104535" y="841282"/>
                    <a:pt x="-9765" y="660307"/>
                    <a:pt x="9285" y="536482"/>
                  </a:cubicBezTo>
                  <a:cubicBezTo>
                    <a:pt x="28335" y="412657"/>
                    <a:pt x="75960" y="355507"/>
                    <a:pt x="180735" y="384082"/>
                  </a:cubicBezTo>
                  <a:cubicBezTo>
                    <a:pt x="180735" y="384082"/>
                    <a:pt x="123585" y="155482"/>
                    <a:pt x="209310" y="79282"/>
                  </a:cubicBezTo>
                  <a:cubicBezTo>
                    <a:pt x="295035" y="3082"/>
                    <a:pt x="495060" y="-35018"/>
                    <a:pt x="599835" y="79282"/>
                  </a:cubicBezTo>
                  <a:cubicBezTo>
                    <a:pt x="704610" y="193582"/>
                    <a:pt x="771285" y="307882"/>
                    <a:pt x="761760" y="450757"/>
                  </a:cubicBezTo>
                  <a:cubicBezTo>
                    <a:pt x="761760" y="450757"/>
                    <a:pt x="942735" y="403132"/>
                    <a:pt x="971310" y="517432"/>
                  </a:cubicBezTo>
                  <a:cubicBezTo>
                    <a:pt x="999885" y="631732"/>
                    <a:pt x="952260" y="917482"/>
                    <a:pt x="752235" y="1107982"/>
                  </a:cubicBezTo>
                  <a:cubicBezTo>
                    <a:pt x="552210" y="1298482"/>
                    <a:pt x="409335" y="1269907"/>
                    <a:pt x="409335" y="1269907"/>
                  </a:cubicBezTo>
                  <a:close/>
                </a:path>
              </a:pathLst>
            </a:custGeom>
            <a:gradFill>
              <a:gsLst>
                <a:gs pos="0">
                  <a:schemeClr val="accent1"/>
                </a:gs>
                <a:gs pos="100000">
                  <a:schemeClr val="accent3"/>
                </a:gs>
              </a:gsLst>
              <a:path path="circle">
                <a:fillToRect l="100000" t="100000"/>
              </a:path>
            </a:grad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A289D9B2-E60F-ACBE-F6EA-5CD3D297B42D}"/>
                </a:ext>
              </a:extLst>
            </p:cNvPr>
            <p:cNvSpPr/>
            <p:nvPr/>
          </p:nvSpPr>
          <p:spPr>
            <a:xfrm>
              <a:off x="18334830" y="7198518"/>
              <a:ext cx="76200" cy="1219200"/>
            </a:xfrm>
            <a:custGeom>
              <a:avLst/>
              <a:gdLst>
                <a:gd name="connsiteX0" fmla="*/ 7144 w 76200"/>
                <a:gd name="connsiteY0" fmla="*/ 1216819 h 1219200"/>
                <a:gd name="connsiteX1" fmla="*/ 73819 w 76200"/>
                <a:gd name="connsiteY1" fmla="*/ 1216819 h 1219200"/>
                <a:gd name="connsiteX2" fmla="*/ 54769 w 76200"/>
                <a:gd name="connsiteY2" fmla="*/ 7144 h 1219200"/>
              </a:gdLst>
              <a:ahLst/>
              <a:cxnLst>
                <a:cxn ang="0">
                  <a:pos x="connsiteX0" y="connsiteY0"/>
                </a:cxn>
                <a:cxn ang="0">
                  <a:pos x="connsiteX1" y="connsiteY1"/>
                </a:cxn>
                <a:cxn ang="0">
                  <a:pos x="connsiteX2" y="connsiteY2"/>
                </a:cxn>
              </a:cxnLst>
              <a:rect l="l" t="t" r="r" b="b"/>
              <a:pathLst>
                <a:path w="76200" h="1219200">
                  <a:moveTo>
                    <a:pt x="7144" y="1216819"/>
                  </a:moveTo>
                  <a:lnTo>
                    <a:pt x="73819" y="1216819"/>
                  </a:lnTo>
                  <a:lnTo>
                    <a:pt x="54769" y="7144"/>
                  </a:ln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22" name="Freeform: Shape 321">
              <a:extLst>
                <a:ext uri="{FF2B5EF4-FFF2-40B4-BE49-F238E27FC236}">
                  <a16:creationId xmlns:a16="http://schemas.microsoft.com/office/drawing/2014/main" id="{6C2F2F1C-2CD8-FE8E-5812-BC8DF76A428A}"/>
                </a:ext>
              </a:extLst>
            </p:cNvPr>
            <p:cNvSpPr/>
            <p:nvPr/>
          </p:nvSpPr>
          <p:spPr>
            <a:xfrm>
              <a:off x="18258630" y="7369968"/>
              <a:ext cx="123825" cy="276225"/>
            </a:xfrm>
            <a:custGeom>
              <a:avLst/>
              <a:gdLst>
                <a:gd name="connsiteX0" fmla="*/ 7144 w 123825"/>
                <a:gd name="connsiteY0" fmla="*/ 7144 h 276225"/>
                <a:gd name="connsiteX1" fmla="*/ 116681 w 123825"/>
                <a:gd name="connsiteY1" fmla="*/ 273844 h 276225"/>
                <a:gd name="connsiteX2" fmla="*/ 116681 w 123825"/>
                <a:gd name="connsiteY2" fmla="*/ 198596 h 276225"/>
                <a:gd name="connsiteX3" fmla="*/ 7144 w 123825"/>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23825" h="276225">
                  <a:moveTo>
                    <a:pt x="7144" y="7144"/>
                  </a:moveTo>
                  <a:cubicBezTo>
                    <a:pt x="7144" y="7144"/>
                    <a:pt x="102394" y="111919"/>
                    <a:pt x="116681" y="273844"/>
                  </a:cubicBezTo>
                  <a:lnTo>
                    <a:pt x="116681" y="198596"/>
                  </a:lnTo>
                  <a:cubicBezTo>
                    <a:pt x="116681" y="198596"/>
                    <a:pt x="102394" y="102394"/>
                    <a:pt x="714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23" name="Freeform: Shape 322">
              <a:extLst>
                <a:ext uri="{FF2B5EF4-FFF2-40B4-BE49-F238E27FC236}">
                  <a16:creationId xmlns:a16="http://schemas.microsoft.com/office/drawing/2014/main" id="{22478463-7EEC-6617-48A1-E79213398246}"/>
                </a:ext>
              </a:extLst>
            </p:cNvPr>
            <p:cNvSpPr/>
            <p:nvPr/>
          </p:nvSpPr>
          <p:spPr>
            <a:xfrm>
              <a:off x="18115755" y="7750968"/>
              <a:ext cx="247650" cy="276225"/>
            </a:xfrm>
            <a:custGeom>
              <a:avLst/>
              <a:gdLst>
                <a:gd name="connsiteX0" fmla="*/ 7144 w 247650"/>
                <a:gd name="connsiteY0" fmla="*/ 7144 h 276225"/>
                <a:gd name="connsiteX1" fmla="*/ 245269 w 247650"/>
                <a:gd name="connsiteY1" fmla="*/ 273844 h 276225"/>
                <a:gd name="connsiteX2" fmla="*/ 245269 w 247650"/>
                <a:gd name="connsiteY2" fmla="*/ 198596 h 276225"/>
                <a:gd name="connsiteX3" fmla="*/ 7144 w 24765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247650" h="276225">
                  <a:moveTo>
                    <a:pt x="7144" y="7144"/>
                  </a:moveTo>
                  <a:cubicBezTo>
                    <a:pt x="7144" y="7144"/>
                    <a:pt x="230981" y="111919"/>
                    <a:pt x="245269" y="273844"/>
                  </a:cubicBezTo>
                  <a:lnTo>
                    <a:pt x="245269" y="198596"/>
                  </a:lnTo>
                  <a:cubicBezTo>
                    <a:pt x="245269" y="198596"/>
                    <a:pt x="254794" y="111919"/>
                    <a:pt x="714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24" name="Freeform: Shape 323">
              <a:extLst>
                <a:ext uri="{FF2B5EF4-FFF2-40B4-BE49-F238E27FC236}">
                  <a16:creationId xmlns:a16="http://schemas.microsoft.com/office/drawing/2014/main" id="{25C35F73-90DB-29FE-48B7-26CADDA04DDB}"/>
                </a:ext>
              </a:extLst>
            </p:cNvPr>
            <p:cNvSpPr/>
            <p:nvPr/>
          </p:nvSpPr>
          <p:spPr>
            <a:xfrm>
              <a:off x="18391951" y="7579518"/>
              <a:ext cx="152400" cy="276225"/>
            </a:xfrm>
            <a:custGeom>
              <a:avLst/>
              <a:gdLst>
                <a:gd name="connsiteX0" fmla="*/ 150048 w 152400"/>
                <a:gd name="connsiteY0" fmla="*/ 7144 h 276225"/>
                <a:gd name="connsiteX1" fmla="*/ 7173 w 152400"/>
                <a:gd name="connsiteY1" fmla="*/ 273844 h 276225"/>
                <a:gd name="connsiteX2" fmla="*/ 7173 w 152400"/>
                <a:gd name="connsiteY2" fmla="*/ 198596 h 276225"/>
                <a:gd name="connsiteX3" fmla="*/ 150048 w 15240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52400" h="276225">
                  <a:moveTo>
                    <a:pt x="150048" y="7144"/>
                  </a:moveTo>
                  <a:cubicBezTo>
                    <a:pt x="150048" y="7144"/>
                    <a:pt x="15746" y="111919"/>
                    <a:pt x="7173" y="273844"/>
                  </a:cubicBezTo>
                  <a:lnTo>
                    <a:pt x="7173" y="198596"/>
                  </a:lnTo>
                  <a:cubicBezTo>
                    <a:pt x="7173" y="198596"/>
                    <a:pt x="1458" y="111919"/>
                    <a:pt x="150048"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25" name="Freeform: Shape 324">
              <a:extLst>
                <a:ext uri="{FF2B5EF4-FFF2-40B4-BE49-F238E27FC236}">
                  <a16:creationId xmlns:a16="http://schemas.microsoft.com/office/drawing/2014/main" id="{863F317E-99A0-E613-FE89-A1F65793A788}"/>
                </a:ext>
              </a:extLst>
            </p:cNvPr>
            <p:cNvSpPr/>
            <p:nvPr/>
          </p:nvSpPr>
          <p:spPr>
            <a:xfrm>
              <a:off x="18391925" y="7741443"/>
              <a:ext cx="304800" cy="323850"/>
            </a:xfrm>
            <a:custGeom>
              <a:avLst/>
              <a:gdLst>
                <a:gd name="connsiteX0" fmla="*/ 302474 w 304800"/>
                <a:gd name="connsiteY0" fmla="*/ 7144 h 323850"/>
                <a:gd name="connsiteX1" fmla="*/ 7199 w 304800"/>
                <a:gd name="connsiteY1" fmla="*/ 321469 h 323850"/>
                <a:gd name="connsiteX2" fmla="*/ 7199 w 304800"/>
                <a:gd name="connsiteY2" fmla="*/ 232886 h 323850"/>
                <a:gd name="connsiteX3" fmla="*/ 302474 w 304800"/>
                <a:gd name="connsiteY3" fmla="*/ 7144 h 323850"/>
              </a:gdLst>
              <a:ahLst/>
              <a:cxnLst>
                <a:cxn ang="0">
                  <a:pos x="connsiteX0" y="connsiteY0"/>
                </a:cxn>
                <a:cxn ang="0">
                  <a:pos x="connsiteX1" y="connsiteY1"/>
                </a:cxn>
                <a:cxn ang="0">
                  <a:pos x="connsiteX2" y="connsiteY2"/>
                </a:cxn>
                <a:cxn ang="0">
                  <a:pos x="connsiteX3" y="connsiteY3"/>
                </a:cxn>
              </a:cxnLst>
              <a:rect l="l" t="t" r="r" b="b"/>
              <a:pathLst>
                <a:path w="304800" h="323850">
                  <a:moveTo>
                    <a:pt x="302474" y="7144"/>
                  </a:moveTo>
                  <a:cubicBezTo>
                    <a:pt x="302474" y="7144"/>
                    <a:pt x="25296" y="130969"/>
                    <a:pt x="7199" y="321469"/>
                  </a:cubicBezTo>
                  <a:lnTo>
                    <a:pt x="7199" y="232886"/>
                  </a:lnTo>
                  <a:cubicBezTo>
                    <a:pt x="7199" y="232886"/>
                    <a:pt x="-4231" y="130969"/>
                    <a:pt x="30247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26" name="Group 325">
            <a:extLst>
              <a:ext uri="{FF2B5EF4-FFF2-40B4-BE49-F238E27FC236}">
                <a16:creationId xmlns:a16="http://schemas.microsoft.com/office/drawing/2014/main" id="{34B088D6-7594-065C-018F-5A4EB85DED1D}"/>
              </a:ext>
            </a:extLst>
          </p:cNvPr>
          <p:cNvGrpSpPr/>
          <p:nvPr/>
        </p:nvGrpSpPr>
        <p:grpSpPr>
          <a:xfrm>
            <a:off x="9458630" y="3098332"/>
            <a:ext cx="572922" cy="1018206"/>
            <a:chOff x="16811204" y="1698538"/>
            <a:chExt cx="2998650" cy="4321179"/>
          </a:xfrm>
        </p:grpSpPr>
        <p:sp>
          <p:nvSpPr>
            <p:cNvPr id="327" name="Freeform: Shape 326">
              <a:extLst>
                <a:ext uri="{FF2B5EF4-FFF2-40B4-BE49-F238E27FC236}">
                  <a16:creationId xmlns:a16="http://schemas.microsoft.com/office/drawing/2014/main" id="{867B06E7-3399-945A-4266-4043CC190890}"/>
                </a:ext>
              </a:extLst>
            </p:cNvPr>
            <p:cNvSpPr/>
            <p:nvPr/>
          </p:nvSpPr>
          <p:spPr>
            <a:xfrm>
              <a:off x="16990276" y="1698538"/>
              <a:ext cx="2522325" cy="2559972"/>
            </a:xfrm>
            <a:custGeom>
              <a:avLst/>
              <a:gdLst>
                <a:gd name="connsiteX0" fmla="*/ 9088 w 638175"/>
                <a:gd name="connsiteY0" fmla="*/ 364724 h 647700"/>
                <a:gd name="connsiteX1" fmla="*/ 142438 w 638175"/>
                <a:gd name="connsiteY1" fmla="*/ 50399 h 647700"/>
                <a:gd name="connsiteX2" fmla="*/ 542488 w 638175"/>
                <a:gd name="connsiteY2" fmla="*/ 88499 h 647700"/>
                <a:gd name="connsiteX3" fmla="*/ 628213 w 638175"/>
                <a:gd name="connsiteY3" fmla="*/ 374249 h 647700"/>
                <a:gd name="connsiteX4" fmla="*/ 371038 w 638175"/>
                <a:gd name="connsiteY4" fmla="*/ 640949 h 647700"/>
                <a:gd name="connsiteX5" fmla="*/ 94813 w 638175"/>
                <a:gd name="connsiteY5" fmla="*/ 564749 h 647700"/>
                <a:gd name="connsiteX6" fmla="*/ 9088 w 638175"/>
                <a:gd name="connsiteY6" fmla="*/ 364724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5" h="647700">
                  <a:moveTo>
                    <a:pt x="9088" y="364724"/>
                  </a:moveTo>
                  <a:cubicBezTo>
                    <a:pt x="9088" y="364724"/>
                    <a:pt x="-19487" y="136124"/>
                    <a:pt x="142438" y="50399"/>
                  </a:cubicBezTo>
                  <a:cubicBezTo>
                    <a:pt x="304363" y="-35326"/>
                    <a:pt x="494863" y="21824"/>
                    <a:pt x="542488" y="88499"/>
                  </a:cubicBezTo>
                  <a:cubicBezTo>
                    <a:pt x="590113" y="155174"/>
                    <a:pt x="666313" y="250424"/>
                    <a:pt x="628213" y="374249"/>
                  </a:cubicBezTo>
                  <a:cubicBezTo>
                    <a:pt x="590113" y="498074"/>
                    <a:pt x="475813" y="631424"/>
                    <a:pt x="371038" y="640949"/>
                  </a:cubicBezTo>
                  <a:cubicBezTo>
                    <a:pt x="266263" y="650474"/>
                    <a:pt x="142438" y="612374"/>
                    <a:pt x="94813" y="564749"/>
                  </a:cubicBezTo>
                  <a:cubicBezTo>
                    <a:pt x="47188" y="517124"/>
                    <a:pt x="18613" y="459974"/>
                    <a:pt x="9088" y="364724"/>
                  </a:cubicBezTo>
                  <a:close/>
                </a:path>
              </a:pathLst>
            </a:custGeom>
            <a:gradFill>
              <a:gsLst>
                <a:gs pos="0">
                  <a:schemeClr val="accent3"/>
                </a:gs>
                <a:gs pos="100000">
                  <a:schemeClr val="accent2">
                    <a:lumMod val="60000"/>
                    <a:lumOff val="40000"/>
                  </a:schemeClr>
                </a:gs>
              </a:gsLst>
              <a:path path="circle">
                <a:fillToRect r="100000" b="100000"/>
              </a:path>
            </a:grad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26F47B93-5978-00C5-F9B6-5B73967D2CD8}"/>
                </a:ext>
              </a:extLst>
            </p:cNvPr>
            <p:cNvSpPr/>
            <p:nvPr/>
          </p:nvSpPr>
          <p:spPr>
            <a:xfrm>
              <a:off x="16811204" y="2500437"/>
              <a:ext cx="1919979" cy="1919979"/>
            </a:xfrm>
            <a:custGeom>
              <a:avLst/>
              <a:gdLst>
                <a:gd name="connsiteX0" fmla="*/ 8675 w 485775"/>
                <a:gd name="connsiteY0" fmla="*/ 276135 h 485775"/>
                <a:gd name="connsiteX1" fmla="*/ 108687 w 485775"/>
                <a:gd name="connsiteY1" fmla="*/ 39915 h 485775"/>
                <a:gd name="connsiteX2" fmla="*/ 409678 w 485775"/>
                <a:gd name="connsiteY2" fmla="*/ 68490 h 485775"/>
                <a:gd name="connsiteX3" fmla="*/ 474448 w 485775"/>
                <a:gd name="connsiteY3" fmla="*/ 283755 h 485775"/>
                <a:gd name="connsiteX4" fmla="*/ 281091 w 485775"/>
                <a:gd name="connsiteY4" fmla="*/ 484732 h 485775"/>
                <a:gd name="connsiteX5" fmla="*/ 73445 w 485775"/>
                <a:gd name="connsiteY5" fmla="*/ 427582 h 485775"/>
                <a:gd name="connsiteX6" fmla="*/ 8675 w 485775"/>
                <a:gd name="connsiteY6" fmla="*/ 27613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5" h="485775">
                  <a:moveTo>
                    <a:pt x="8675" y="276135"/>
                  </a:moveTo>
                  <a:cubicBezTo>
                    <a:pt x="8675" y="276135"/>
                    <a:pt x="-13232" y="103732"/>
                    <a:pt x="108687" y="39915"/>
                  </a:cubicBezTo>
                  <a:cubicBezTo>
                    <a:pt x="230608" y="-24855"/>
                    <a:pt x="373483" y="18007"/>
                    <a:pt x="409678" y="68490"/>
                  </a:cubicBezTo>
                  <a:cubicBezTo>
                    <a:pt x="445873" y="118972"/>
                    <a:pt x="503023" y="190410"/>
                    <a:pt x="474448" y="283755"/>
                  </a:cubicBezTo>
                  <a:cubicBezTo>
                    <a:pt x="445873" y="377100"/>
                    <a:pt x="360148" y="477112"/>
                    <a:pt x="281091" y="484732"/>
                  </a:cubicBezTo>
                  <a:cubicBezTo>
                    <a:pt x="202033" y="492352"/>
                    <a:pt x="108687" y="462825"/>
                    <a:pt x="73445" y="427582"/>
                  </a:cubicBezTo>
                  <a:cubicBezTo>
                    <a:pt x="37250" y="390435"/>
                    <a:pt x="15343" y="347572"/>
                    <a:pt x="8675" y="276135"/>
                  </a:cubicBezTo>
                  <a:close/>
                </a:path>
              </a:pathLst>
            </a:custGeom>
            <a:gradFill flip="none" rotWithShape="1">
              <a:gsLst>
                <a:gs pos="0">
                  <a:schemeClr val="accent3">
                    <a:lumMod val="75000"/>
                  </a:schemeClr>
                </a:gs>
                <a:gs pos="100000">
                  <a:schemeClr val="accent3">
                    <a:lumMod val="20000"/>
                    <a:lumOff val="80000"/>
                  </a:schemeClr>
                </a:gs>
              </a:gsLst>
              <a:path path="circle">
                <a:fillToRect l="100000" t="100000"/>
              </a:path>
              <a:tileRect r="-100000" b="-10000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29" name="Freeform: Shape 328">
              <a:extLst>
                <a:ext uri="{FF2B5EF4-FFF2-40B4-BE49-F238E27FC236}">
                  <a16:creationId xmlns:a16="http://schemas.microsoft.com/office/drawing/2014/main" id="{2632B107-4F3F-6621-1F07-D1D8A01B0280}"/>
                </a:ext>
              </a:extLst>
            </p:cNvPr>
            <p:cNvSpPr/>
            <p:nvPr/>
          </p:nvSpPr>
          <p:spPr>
            <a:xfrm>
              <a:off x="18115755" y="2754193"/>
              <a:ext cx="1694099" cy="1694099"/>
            </a:xfrm>
            <a:custGeom>
              <a:avLst/>
              <a:gdLst>
                <a:gd name="connsiteX0" fmla="*/ 8446 w 428625"/>
                <a:gd name="connsiteY0" fmla="*/ 244563 h 428625"/>
                <a:gd name="connsiteX1" fmla="*/ 97029 w 428625"/>
                <a:gd name="connsiteY1" fmla="*/ 35965 h 428625"/>
                <a:gd name="connsiteX2" fmla="*/ 362777 w 428625"/>
                <a:gd name="connsiteY2" fmla="*/ 61683 h 428625"/>
                <a:gd name="connsiteX3" fmla="*/ 419927 w 428625"/>
                <a:gd name="connsiteY3" fmla="*/ 251231 h 428625"/>
                <a:gd name="connsiteX4" fmla="*/ 249429 w 428625"/>
                <a:gd name="connsiteY4" fmla="*/ 428395 h 428625"/>
                <a:gd name="connsiteX5" fmla="*/ 66548 w 428625"/>
                <a:gd name="connsiteY5" fmla="*/ 377913 h 428625"/>
                <a:gd name="connsiteX6" fmla="*/ 8446 w 428625"/>
                <a:gd name="connsiteY6" fmla="*/ 24456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25" h="428625">
                  <a:moveTo>
                    <a:pt x="8446" y="244563"/>
                  </a:moveTo>
                  <a:cubicBezTo>
                    <a:pt x="8446" y="244563"/>
                    <a:pt x="-10604" y="93115"/>
                    <a:pt x="97029" y="35965"/>
                  </a:cubicBezTo>
                  <a:cubicBezTo>
                    <a:pt x="204661" y="-21185"/>
                    <a:pt x="331344" y="16915"/>
                    <a:pt x="362777" y="61683"/>
                  </a:cubicBezTo>
                  <a:cubicBezTo>
                    <a:pt x="394208" y="105498"/>
                    <a:pt x="444691" y="169315"/>
                    <a:pt x="419927" y="251231"/>
                  </a:cubicBezTo>
                  <a:cubicBezTo>
                    <a:pt x="394208" y="333145"/>
                    <a:pt x="318961" y="421728"/>
                    <a:pt x="249429" y="428395"/>
                  </a:cubicBezTo>
                  <a:cubicBezTo>
                    <a:pt x="179896" y="435063"/>
                    <a:pt x="97981" y="409345"/>
                    <a:pt x="66548" y="377913"/>
                  </a:cubicBezTo>
                  <a:cubicBezTo>
                    <a:pt x="35116" y="346481"/>
                    <a:pt x="15114" y="307428"/>
                    <a:pt x="8446" y="244563"/>
                  </a:cubicBezTo>
                  <a:close/>
                </a:path>
              </a:pathLst>
            </a:custGeom>
            <a:gradFill>
              <a:gsLst>
                <a:gs pos="0">
                  <a:schemeClr val="accent3"/>
                </a:gs>
                <a:gs pos="100000">
                  <a:schemeClr val="accent4">
                    <a:lumMod val="20000"/>
                    <a:lumOff val="80000"/>
                  </a:schemeClr>
                </a:gs>
              </a:gsLst>
              <a:path path="circle">
                <a:fillToRect r="100000" b="100000"/>
              </a:path>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30" name="Freeform: Shape 329">
              <a:extLst>
                <a:ext uri="{FF2B5EF4-FFF2-40B4-BE49-F238E27FC236}">
                  <a16:creationId xmlns:a16="http://schemas.microsoft.com/office/drawing/2014/main" id="{2C8C39AE-31EF-CEAB-3F25-14D570F00242}"/>
                </a:ext>
              </a:extLst>
            </p:cNvPr>
            <p:cNvSpPr/>
            <p:nvPr/>
          </p:nvSpPr>
          <p:spPr>
            <a:xfrm>
              <a:off x="18237405" y="3120925"/>
              <a:ext cx="188233" cy="2898792"/>
            </a:xfrm>
            <a:custGeom>
              <a:avLst/>
              <a:gdLst>
                <a:gd name="connsiteX0" fmla="*/ 26194 w 47625"/>
                <a:gd name="connsiteY0" fmla="*/ 731044 h 733425"/>
                <a:gd name="connsiteX1" fmla="*/ 26194 w 47625"/>
                <a:gd name="connsiteY1" fmla="*/ 731044 h 733425"/>
                <a:gd name="connsiteX2" fmla="*/ 7144 w 47625"/>
                <a:gd name="connsiteY2" fmla="*/ 711994 h 733425"/>
                <a:gd name="connsiteX3" fmla="*/ 7144 w 47625"/>
                <a:gd name="connsiteY3" fmla="*/ 7144 h 733425"/>
                <a:gd name="connsiteX4" fmla="*/ 7144 w 47625"/>
                <a:gd name="connsiteY4" fmla="*/ 7144 h 733425"/>
                <a:gd name="connsiteX5" fmla="*/ 45244 w 47625"/>
                <a:gd name="connsiteY5" fmla="*/ 241459 h 733425"/>
                <a:gd name="connsiteX6" fmla="*/ 45244 w 47625"/>
                <a:gd name="connsiteY6" fmla="*/ 711994 h 733425"/>
                <a:gd name="connsiteX7" fmla="*/ 26194 w 47625"/>
                <a:gd name="connsiteY7" fmla="*/ 731044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733425">
                  <a:moveTo>
                    <a:pt x="26194" y="731044"/>
                  </a:moveTo>
                  <a:lnTo>
                    <a:pt x="26194" y="731044"/>
                  </a:lnTo>
                  <a:cubicBezTo>
                    <a:pt x="15716" y="731044"/>
                    <a:pt x="7144" y="722471"/>
                    <a:pt x="7144" y="711994"/>
                  </a:cubicBezTo>
                  <a:lnTo>
                    <a:pt x="7144" y="7144"/>
                  </a:lnTo>
                  <a:lnTo>
                    <a:pt x="7144" y="7144"/>
                  </a:lnTo>
                  <a:cubicBezTo>
                    <a:pt x="31909" y="82391"/>
                    <a:pt x="45244" y="162401"/>
                    <a:pt x="45244" y="241459"/>
                  </a:cubicBezTo>
                  <a:lnTo>
                    <a:pt x="45244" y="711994"/>
                  </a:lnTo>
                  <a:cubicBezTo>
                    <a:pt x="45244" y="722471"/>
                    <a:pt x="36671" y="731044"/>
                    <a:pt x="26194" y="731044"/>
                  </a:cubicBezTo>
                  <a:close/>
                </a:path>
              </a:pathLst>
            </a:custGeom>
            <a:solidFill>
              <a:schemeClr val="accent1">
                <a:lumMod val="20000"/>
                <a:lumOff val="80000"/>
              </a:schemeClr>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1259FD1A-FB91-0CEA-9F99-84A23A4D8B1E}"/>
                </a:ext>
              </a:extLst>
            </p:cNvPr>
            <p:cNvSpPr/>
            <p:nvPr/>
          </p:nvSpPr>
          <p:spPr>
            <a:xfrm>
              <a:off x="17186192" y="3036545"/>
              <a:ext cx="1091753" cy="903520"/>
            </a:xfrm>
            <a:custGeom>
              <a:avLst/>
              <a:gdLst>
                <a:gd name="connsiteX0" fmla="*/ 7144 w 276225"/>
                <a:gd name="connsiteY0" fmla="*/ 7144 h 228600"/>
                <a:gd name="connsiteX1" fmla="*/ 273844 w 276225"/>
                <a:gd name="connsiteY1" fmla="*/ 223361 h 228600"/>
                <a:gd name="connsiteX2" fmla="*/ 273844 w 276225"/>
                <a:gd name="connsiteY2" fmla="*/ 170021 h 228600"/>
                <a:gd name="connsiteX3" fmla="*/ 7144 w 276225"/>
                <a:gd name="connsiteY3" fmla="*/ 7144 h 228600"/>
              </a:gdLst>
              <a:ahLst/>
              <a:cxnLst>
                <a:cxn ang="0">
                  <a:pos x="connsiteX0" y="connsiteY0"/>
                </a:cxn>
                <a:cxn ang="0">
                  <a:pos x="connsiteX1" y="connsiteY1"/>
                </a:cxn>
                <a:cxn ang="0">
                  <a:pos x="connsiteX2" y="connsiteY2"/>
                </a:cxn>
                <a:cxn ang="0">
                  <a:pos x="connsiteX3" y="connsiteY3"/>
                </a:cxn>
              </a:cxnLst>
              <a:rect l="l" t="t" r="r" b="b"/>
              <a:pathLst>
                <a:path w="276225" h="228600">
                  <a:moveTo>
                    <a:pt x="7144" y="7144"/>
                  </a:moveTo>
                  <a:cubicBezTo>
                    <a:pt x="7144" y="7144"/>
                    <a:pt x="245269" y="95726"/>
                    <a:pt x="273844" y="223361"/>
                  </a:cubicBezTo>
                  <a:lnTo>
                    <a:pt x="273844" y="170021"/>
                  </a:lnTo>
                  <a:cubicBezTo>
                    <a:pt x="273844" y="170021"/>
                    <a:pt x="245269" y="83344"/>
                    <a:pt x="7144" y="7144"/>
                  </a:cubicBezTo>
                  <a:close/>
                </a:path>
              </a:pathLst>
            </a:custGeom>
            <a:solidFill>
              <a:schemeClr val="accent1">
                <a:lumMod val="20000"/>
                <a:lumOff val="80000"/>
              </a:schemeClr>
            </a:solid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EA51BC13-E259-A3B0-BA9F-2B155B777422}"/>
                </a:ext>
              </a:extLst>
            </p:cNvPr>
            <p:cNvSpPr/>
            <p:nvPr/>
          </p:nvSpPr>
          <p:spPr>
            <a:xfrm>
              <a:off x="18292588" y="2697725"/>
              <a:ext cx="564700" cy="903520"/>
            </a:xfrm>
            <a:custGeom>
              <a:avLst/>
              <a:gdLst>
                <a:gd name="connsiteX0" fmla="*/ 140494 w 142875"/>
                <a:gd name="connsiteY0" fmla="*/ 7144 h 228600"/>
                <a:gd name="connsiteX1" fmla="*/ 7144 w 142875"/>
                <a:gd name="connsiteY1" fmla="*/ 223361 h 228600"/>
                <a:gd name="connsiteX2" fmla="*/ 7144 w 142875"/>
                <a:gd name="connsiteY2" fmla="*/ 170021 h 228600"/>
                <a:gd name="connsiteX3" fmla="*/ 140494 w 142875"/>
                <a:gd name="connsiteY3" fmla="*/ 7144 h 228600"/>
              </a:gdLst>
              <a:ahLst/>
              <a:cxnLst>
                <a:cxn ang="0">
                  <a:pos x="connsiteX0" y="connsiteY0"/>
                </a:cxn>
                <a:cxn ang="0">
                  <a:pos x="connsiteX1" y="connsiteY1"/>
                </a:cxn>
                <a:cxn ang="0">
                  <a:pos x="connsiteX2" y="connsiteY2"/>
                </a:cxn>
                <a:cxn ang="0">
                  <a:pos x="connsiteX3" y="connsiteY3"/>
                </a:cxn>
              </a:cxnLst>
              <a:rect l="l" t="t" r="r" b="b"/>
              <a:pathLst>
                <a:path w="142875" h="228600">
                  <a:moveTo>
                    <a:pt x="140494" y="7144"/>
                  </a:moveTo>
                  <a:cubicBezTo>
                    <a:pt x="140494" y="7144"/>
                    <a:pt x="21431" y="95726"/>
                    <a:pt x="7144" y="223361"/>
                  </a:cubicBezTo>
                  <a:lnTo>
                    <a:pt x="7144" y="170021"/>
                  </a:lnTo>
                  <a:cubicBezTo>
                    <a:pt x="7144" y="170021"/>
                    <a:pt x="21431" y="83344"/>
                    <a:pt x="140494" y="7144"/>
                  </a:cubicBezTo>
                  <a:close/>
                </a:path>
              </a:pathLst>
            </a:custGeom>
            <a:solidFill>
              <a:schemeClr val="accent1">
                <a:lumMod val="20000"/>
                <a:lumOff val="80000"/>
              </a:schemeClr>
            </a:solidFill>
            <a:ln w="9525" cap="flat">
              <a:noFill/>
              <a:prstDash val="solid"/>
              <a:miter/>
            </a:ln>
          </p:spPr>
          <p:txBody>
            <a:bodyPr rtlCol="0" anchor="ctr"/>
            <a:lstStyle/>
            <a:p>
              <a:endParaRPr lang="en-US"/>
            </a:p>
          </p:txBody>
        </p:sp>
      </p:grpSp>
      <p:sp>
        <p:nvSpPr>
          <p:cNvPr id="333" name="Freeform: Shape 332">
            <a:extLst>
              <a:ext uri="{FF2B5EF4-FFF2-40B4-BE49-F238E27FC236}">
                <a16:creationId xmlns:a16="http://schemas.microsoft.com/office/drawing/2014/main" id="{E2EAC510-599A-B086-9393-6F38ECBABD3D}"/>
              </a:ext>
            </a:extLst>
          </p:cNvPr>
          <p:cNvSpPr/>
          <p:nvPr/>
        </p:nvSpPr>
        <p:spPr>
          <a:xfrm>
            <a:off x="7990831" y="3161810"/>
            <a:ext cx="3898166" cy="2668267"/>
          </a:xfrm>
          <a:custGeom>
            <a:avLst/>
            <a:gdLst>
              <a:gd name="connsiteX0" fmla="*/ 3743801 w 11772900"/>
              <a:gd name="connsiteY0" fmla="*/ 631984 h 6534150"/>
              <a:gd name="connsiteX1" fmla="*/ 6979444 w 11772900"/>
              <a:gd name="connsiteY1" fmla="*/ 1588294 h 6534150"/>
              <a:gd name="connsiteX2" fmla="*/ 11768614 w 11772900"/>
              <a:gd name="connsiteY2" fmla="*/ 6531769 h 6534150"/>
              <a:gd name="connsiteX3" fmla="*/ 7144 w 11772900"/>
              <a:gd name="connsiteY3" fmla="*/ 6531769 h 6534150"/>
              <a:gd name="connsiteX4" fmla="*/ 7144 w 11772900"/>
              <a:gd name="connsiteY4" fmla="*/ 7144 h 653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00" h="6534150">
                <a:moveTo>
                  <a:pt x="3743801" y="631984"/>
                </a:moveTo>
                <a:cubicBezTo>
                  <a:pt x="3743801" y="631984"/>
                  <a:pt x="5083017" y="1430179"/>
                  <a:pt x="6979444" y="1588294"/>
                </a:cubicBezTo>
                <a:cubicBezTo>
                  <a:pt x="9598819" y="1807369"/>
                  <a:pt x="11051381" y="4598194"/>
                  <a:pt x="11768614" y="6531769"/>
                </a:cubicBezTo>
                <a:lnTo>
                  <a:pt x="7144" y="6531769"/>
                </a:lnTo>
                <a:lnTo>
                  <a:pt x="7144" y="7144"/>
                </a:lnTo>
              </a:path>
            </a:pathLst>
          </a:custGeom>
          <a:gradFill flip="none" rotWithShape="1">
            <a:gsLst>
              <a:gs pos="0">
                <a:schemeClr val="accent3"/>
              </a:gs>
              <a:gs pos="100000">
                <a:schemeClr val="accent3">
                  <a:lumMod val="60000"/>
                  <a:lumOff val="40000"/>
                </a:schemeClr>
              </a:gs>
            </a:gsLst>
            <a:path path="circle">
              <a:fillToRect l="100000" b="100000"/>
            </a:path>
            <a:tileRect t="-100000" r="-100000"/>
          </a:gradFill>
          <a:ln w="9525" cap="flat">
            <a:noFill/>
            <a:prstDash val="solid"/>
            <a:miter/>
          </a:ln>
        </p:spPr>
        <p:txBody>
          <a:bodyPr rtlCol="0" anchor="ctr"/>
          <a:lstStyle/>
          <a:p>
            <a:endParaRPr lang="en-US"/>
          </a:p>
        </p:txBody>
      </p:sp>
      <p:grpSp>
        <p:nvGrpSpPr>
          <p:cNvPr id="334" name="Group 333">
            <a:extLst>
              <a:ext uri="{FF2B5EF4-FFF2-40B4-BE49-F238E27FC236}">
                <a16:creationId xmlns:a16="http://schemas.microsoft.com/office/drawing/2014/main" id="{EAF29FB1-C7DF-0A0A-063B-0520292F86E8}"/>
              </a:ext>
            </a:extLst>
          </p:cNvPr>
          <p:cNvGrpSpPr/>
          <p:nvPr/>
        </p:nvGrpSpPr>
        <p:grpSpPr>
          <a:xfrm>
            <a:off x="10456168" y="3461761"/>
            <a:ext cx="239533" cy="1042985"/>
            <a:chOff x="17210647" y="6150768"/>
            <a:chExt cx="466725" cy="1647825"/>
          </a:xfrm>
        </p:grpSpPr>
        <p:sp>
          <p:nvSpPr>
            <p:cNvPr id="335" name="Freeform: Shape 334">
              <a:extLst>
                <a:ext uri="{FF2B5EF4-FFF2-40B4-BE49-F238E27FC236}">
                  <a16:creationId xmlns:a16="http://schemas.microsoft.com/office/drawing/2014/main" id="{D2DC4095-CC1C-344D-2C1A-242FCDFC8088}"/>
                </a:ext>
              </a:extLst>
            </p:cNvPr>
            <p:cNvSpPr/>
            <p:nvPr/>
          </p:nvSpPr>
          <p:spPr>
            <a:xfrm>
              <a:off x="17210647" y="6150768"/>
              <a:ext cx="466725" cy="1285875"/>
            </a:xfrm>
            <a:custGeom>
              <a:avLst/>
              <a:gdLst>
                <a:gd name="connsiteX0" fmla="*/ 283602 w 466725"/>
                <a:gd name="connsiteY0" fmla="*/ 7144 h 1285875"/>
                <a:gd name="connsiteX1" fmla="*/ 7377 w 466725"/>
                <a:gd name="connsiteY1" fmla="*/ 683419 h 1285875"/>
                <a:gd name="connsiteX2" fmla="*/ 197877 w 466725"/>
                <a:gd name="connsiteY2" fmla="*/ 1283494 h 1285875"/>
                <a:gd name="connsiteX3" fmla="*/ 464577 w 466725"/>
                <a:gd name="connsiteY3" fmla="*/ 788194 h 1285875"/>
                <a:gd name="connsiteX4" fmla="*/ 283602 w 466725"/>
                <a:gd name="connsiteY4" fmla="*/ 7144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 h="1285875">
                  <a:moveTo>
                    <a:pt x="283602" y="7144"/>
                  </a:moveTo>
                  <a:cubicBezTo>
                    <a:pt x="283602" y="7144"/>
                    <a:pt x="-2148" y="359569"/>
                    <a:pt x="7377" y="683419"/>
                  </a:cubicBezTo>
                  <a:cubicBezTo>
                    <a:pt x="16902" y="1007269"/>
                    <a:pt x="197877" y="1283494"/>
                    <a:pt x="197877" y="1283494"/>
                  </a:cubicBezTo>
                  <a:cubicBezTo>
                    <a:pt x="197877" y="1283494"/>
                    <a:pt x="436002" y="1083469"/>
                    <a:pt x="464577" y="788194"/>
                  </a:cubicBezTo>
                  <a:cubicBezTo>
                    <a:pt x="493152" y="492919"/>
                    <a:pt x="378852" y="150019"/>
                    <a:pt x="283602" y="7144"/>
                  </a:cubicBezTo>
                  <a:close/>
                </a:path>
              </a:pathLst>
            </a:custGeom>
            <a:gradFill>
              <a:gsLst>
                <a:gs pos="0">
                  <a:schemeClr val="accent3">
                    <a:lumMod val="20000"/>
                    <a:lumOff val="80000"/>
                  </a:schemeClr>
                </a:gs>
                <a:gs pos="100000">
                  <a:schemeClr val="accent3"/>
                </a:gs>
              </a:gsLst>
              <a:path path="circle">
                <a:fillToRect l="100000" t="100000"/>
              </a:path>
            </a:grad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891569FA-58CA-FE43-37D1-2B6E9497317F}"/>
                </a:ext>
              </a:extLst>
            </p:cNvPr>
            <p:cNvSpPr/>
            <p:nvPr/>
          </p:nvSpPr>
          <p:spPr>
            <a:xfrm>
              <a:off x="17382330" y="6846093"/>
              <a:ext cx="66675" cy="952500"/>
            </a:xfrm>
            <a:custGeom>
              <a:avLst/>
              <a:gdLst>
                <a:gd name="connsiteX0" fmla="*/ 64294 w 66675"/>
                <a:gd name="connsiteY0" fmla="*/ 950119 h 952500"/>
                <a:gd name="connsiteX1" fmla="*/ 7144 w 66675"/>
                <a:gd name="connsiteY1" fmla="*/ 912019 h 952500"/>
                <a:gd name="connsiteX2" fmla="*/ 26194 w 66675"/>
                <a:gd name="connsiteY2" fmla="*/ 7144 h 952500"/>
              </a:gdLst>
              <a:ahLst/>
              <a:cxnLst>
                <a:cxn ang="0">
                  <a:pos x="connsiteX0" y="connsiteY0"/>
                </a:cxn>
                <a:cxn ang="0">
                  <a:pos x="connsiteX1" y="connsiteY1"/>
                </a:cxn>
                <a:cxn ang="0">
                  <a:pos x="connsiteX2" y="connsiteY2"/>
                </a:cxn>
              </a:cxnLst>
              <a:rect l="l" t="t" r="r" b="b"/>
              <a:pathLst>
                <a:path w="66675" h="952500">
                  <a:moveTo>
                    <a:pt x="64294" y="950119"/>
                  </a:moveTo>
                  <a:lnTo>
                    <a:pt x="7144" y="912019"/>
                  </a:lnTo>
                  <a:lnTo>
                    <a:pt x="26194" y="7144"/>
                  </a:ln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37" name="Freeform: Shape 336">
              <a:extLst>
                <a:ext uri="{FF2B5EF4-FFF2-40B4-BE49-F238E27FC236}">
                  <a16:creationId xmlns:a16="http://schemas.microsoft.com/office/drawing/2014/main" id="{4A8BED96-A824-1D23-D378-8EB78CAA4664}"/>
                </a:ext>
              </a:extLst>
            </p:cNvPr>
            <p:cNvSpPr/>
            <p:nvPr/>
          </p:nvSpPr>
          <p:spPr>
            <a:xfrm>
              <a:off x="17410905" y="6941343"/>
              <a:ext cx="219075" cy="438150"/>
            </a:xfrm>
            <a:custGeom>
              <a:avLst/>
              <a:gdLst>
                <a:gd name="connsiteX0" fmla="*/ 216694 w 219075"/>
                <a:gd name="connsiteY0" fmla="*/ 7144 h 438150"/>
                <a:gd name="connsiteX1" fmla="*/ 214789 w 219075"/>
                <a:gd name="connsiteY1" fmla="*/ 11906 h 438150"/>
                <a:gd name="connsiteX2" fmla="*/ 7144 w 219075"/>
                <a:gd name="connsiteY2" fmla="*/ 330994 h 438150"/>
                <a:gd name="connsiteX3" fmla="*/ 7144 w 219075"/>
                <a:gd name="connsiteY3" fmla="*/ 435769 h 438150"/>
                <a:gd name="connsiteX4" fmla="*/ 216694 w 219075"/>
                <a:gd name="connsiteY4" fmla="*/ 7144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438150">
                  <a:moveTo>
                    <a:pt x="216694" y="7144"/>
                  </a:moveTo>
                  <a:cubicBezTo>
                    <a:pt x="216694" y="7144"/>
                    <a:pt x="215741" y="9049"/>
                    <a:pt x="214789" y="11906"/>
                  </a:cubicBezTo>
                  <a:cubicBezTo>
                    <a:pt x="195739" y="47149"/>
                    <a:pt x="69056" y="287179"/>
                    <a:pt x="7144" y="330994"/>
                  </a:cubicBezTo>
                  <a:lnTo>
                    <a:pt x="7144" y="435769"/>
                  </a:lnTo>
                  <a:cubicBezTo>
                    <a:pt x="7144" y="435769"/>
                    <a:pt x="169069" y="169069"/>
                    <a:pt x="21669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38" name="Freeform: Shape 337">
              <a:extLst>
                <a:ext uri="{FF2B5EF4-FFF2-40B4-BE49-F238E27FC236}">
                  <a16:creationId xmlns:a16="http://schemas.microsoft.com/office/drawing/2014/main" id="{6EDE0165-6B28-982D-FE4A-B9DDD71EC43E}"/>
                </a:ext>
              </a:extLst>
            </p:cNvPr>
            <p:cNvSpPr/>
            <p:nvPr/>
          </p:nvSpPr>
          <p:spPr>
            <a:xfrm flipH="1">
              <a:off x="17271032" y="6871201"/>
              <a:ext cx="149781" cy="261554"/>
            </a:xfrm>
            <a:custGeom>
              <a:avLst/>
              <a:gdLst>
                <a:gd name="connsiteX0" fmla="*/ 216694 w 219075"/>
                <a:gd name="connsiteY0" fmla="*/ 7144 h 438150"/>
                <a:gd name="connsiteX1" fmla="*/ 214789 w 219075"/>
                <a:gd name="connsiteY1" fmla="*/ 11906 h 438150"/>
                <a:gd name="connsiteX2" fmla="*/ 7144 w 219075"/>
                <a:gd name="connsiteY2" fmla="*/ 330994 h 438150"/>
                <a:gd name="connsiteX3" fmla="*/ 7144 w 219075"/>
                <a:gd name="connsiteY3" fmla="*/ 435769 h 438150"/>
                <a:gd name="connsiteX4" fmla="*/ 216694 w 219075"/>
                <a:gd name="connsiteY4" fmla="*/ 7144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438150">
                  <a:moveTo>
                    <a:pt x="216694" y="7144"/>
                  </a:moveTo>
                  <a:cubicBezTo>
                    <a:pt x="216694" y="7144"/>
                    <a:pt x="215741" y="9049"/>
                    <a:pt x="214789" y="11906"/>
                  </a:cubicBezTo>
                  <a:cubicBezTo>
                    <a:pt x="195739" y="47149"/>
                    <a:pt x="69056" y="287179"/>
                    <a:pt x="7144" y="330994"/>
                  </a:cubicBezTo>
                  <a:lnTo>
                    <a:pt x="7144" y="435769"/>
                  </a:lnTo>
                  <a:cubicBezTo>
                    <a:pt x="7144" y="435769"/>
                    <a:pt x="169069" y="169069"/>
                    <a:pt x="21669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39" name="Freeform: Shape 338">
            <a:extLst>
              <a:ext uri="{FF2B5EF4-FFF2-40B4-BE49-F238E27FC236}">
                <a16:creationId xmlns:a16="http://schemas.microsoft.com/office/drawing/2014/main" id="{BA5FB817-D4F3-A4AB-62B0-FE15B03D4716}"/>
              </a:ext>
            </a:extLst>
          </p:cNvPr>
          <p:cNvSpPr/>
          <p:nvPr/>
        </p:nvSpPr>
        <p:spPr>
          <a:xfrm>
            <a:off x="7990829" y="3128938"/>
            <a:ext cx="3036709" cy="2731970"/>
          </a:xfrm>
          <a:custGeom>
            <a:avLst/>
            <a:gdLst>
              <a:gd name="connsiteX0" fmla="*/ 7144 w 9048750"/>
              <a:gd name="connsiteY0" fmla="*/ 69257 h 6600825"/>
              <a:gd name="connsiteX1" fmla="*/ 9046369 w 9048750"/>
              <a:gd name="connsiteY1" fmla="*/ 6597692 h 6600825"/>
              <a:gd name="connsiteX2" fmla="*/ 7144 w 9048750"/>
              <a:gd name="connsiteY2" fmla="*/ 6597692 h 6600825"/>
              <a:gd name="connsiteX3" fmla="*/ 7144 w 9048750"/>
              <a:gd name="connsiteY3" fmla="*/ 69257 h 6600825"/>
            </a:gdLst>
            <a:ahLst/>
            <a:cxnLst>
              <a:cxn ang="0">
                <a:pos x="connsiteX0" y="connsiteY0"/>
              </a:cxn>
              <a:cxn ang="0">
                <a:pos x="connsiteX1" y="connsiteY1"/>
              </a:cxn>
              <a:cxn ang="0">
                <a:pos x="connsiteX2" y="connsiteY2"/>
              </a:cxn>
              <a:cxn ang="0">
                <a:pos x="connsiteX3" y="connsiteY3"/>
              </a:cxn>
            </a:cxnLst>
            <a:rect l="l" t="t" r="r" b="b"/>
            <a:pathLst>
              <a:path w="9048750" h="6600825">
                <a:moveTo>
                  <a:pt x="7144" y="69257"/>
                </a:moveTo>
                <a:cubicBezTo>
                  <a:pt x="7144" y="69257"/>
                  <a:pt x="5397342" y="-1088983"/>
                  <a:pt x="9046369" y="6597692"/>
                </a:cubicBezTo>
                <a:lnTo>
                  <a:pt x="7144" y="6597692"/>
                </a:lnTo>
                <a:lnTo>
                  <a:pt x="7144" y="69257"/>
                </a:lnTo>
                <a:close/>
              </a:path>
            </a:pathLst>
          </a:custGeom>
          <a:gradFill flip="none" rotWithShape="1">
            <a:gsLst>
              <a:gs pos="0">
                <a:schemeClr val="accent4"/>
              </a:gs>
              <a:gs pos="100000">
                <a:schemeClr val="accent3">
                  <a:lumMod val="60000"/>
                  <a:lumOff val="40000"/>
                </a:schemeClr>
              </a:gs>
            </a:gsLst>
            <a:path path="circle">
              <a:fillToRect r="100000" b="100000"/>
            </a:path>
            <a:tileRect l="-100000" t="-100000"/>
          </a:grad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0F0DF16C-A930-9E6E-2AC4-436C2F8C9DDA}"/>
              </a:ext>
            </a:extLst>
          </p:cNvPr>
          <p:cNvSpPr/>
          <p:nvPr/>
        </p:nvSpPr>
        <p:spPr>
          <a:xfrm>
            <a:off x="7990830" y="3782996"/>
            <a:ext cx="3896975" cy="2055014"/>
          </a:xfrm>
          <a:custGeom>
            <a:avLst/>
            <a:gdLst>
              <a:gd name="connsiteX0" fmla="*/ 7144 w 12430125"/>
              <a:gd name="connsiteY0" fmla="*/ 7144 h 5314950"/>
              <a:gd name="connsiteX1" fmla="*/ 2626519 w 12430125"/>
              <a:gd name="connsiteY1" fmla="*/ 1268254 h 5314950"/>
              <a:gd name="connsiteX2" fmla="*/ 9151144 w 12430125"/>
              <a:gd name="connsiteY2" fmla="*/ 2173129 h 5314950"/>
              <a:gd name="connsiteX3" fmla="*/ 12427744 w 12430125"/>
              <a:gd name="connsiteY3" fmla="*/ 5316379 h 5314950"/>
              <a:gd name="connsiteX4" fmla="*/ 7144 w 12430125"/>
              <a:gd name="connsiteY4" fmla="*/ 5316379 h 5314950"/>
              <a:gd name="connsiteX5" fmla="*/ 7144 w 12430125"/>
              <a:gd name="connsiteY5" fmla="*/ 7144 h 53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0125" h="5314950">
                <a:moveTo>
                  <a:pt x="7144" y="7144"/>
                </a:moveTo>
                <a:cubicBezTo>
                  <a:pt x="7144" y="7144"/>
                  <a:pt x="673894" y="982504"/>
                  <a:pt x="2626519" y="1268254"/>
                </a:cubicBezTo>
                <a:cubicBezTo>
                  <a:pt x="4579144" y="1554004"/>
                  <a:pt x="7379494" y="1277779"/>
                  <a:pt x="9151144" y="2173129"/>
                </a:cubicBezTo>
                <a:cubicBezTo>
                  <a:pt x="10922794" y="3068479"/>
                  <a:pt x="12427744" y="5316379"/>
                  <a:pt x="12427744" y="5316379"/>
                </a:cubicBezTo>
                <a:lnTo>
                  <a:pt x="7144" y="5316379"/>
                </a:lnTo>
                <a:lnTo>
                  <a:pt x="7144" y="7144"/>
                </a:lnTo>
                <a:close/>
              </a:path>
            </a:pathLst>
          </a:custGeom>
          <a:gradFill>
            <a:gsLst>
              <a:gs pos="0">
                <a:schemeClr val="accent3"/>
              </a:gs>
              <a:gs pos="100000">
                <a:schemeClr val="accent3">
                  <a:lumMod val="50000"/>
                </a:schemeClr>
              </a:gs>
            </a:gsLst>
            <a:path path="circle">
              <a:fillToRect l="100000" t="100000"/>
            </a:path>
          </a:gradFill>
          <a:ln w="9525" cap="flat">
            <a:noFill/>
            <a:prstDash val="solid"/>
            <a:miter/>
          </a:ln>
        </p:spPr>
        <p:txBody>
          <a:bodyPr rtlCol="0" anchor="ctr"/>
          <a:lstStyle/>
          <a:p>
            <a:endParaRPr lang="en-US"/>
          </a:p>
        </p:txBody>
      </p:sp>
      <p:grpSp>
        <p:nvGrpSpPr>
          <p:cNvPr id="341" name="Group 340">
            <a:extLst>
              <a:ext uri="{FF2B5EF4-FFF2-40B4-BE49-F238E27FC236}">
                <a16:creationId xmlns:a16="http://schemas.microsoft.com/office/drawing/2014/main" id="{2F470BAD-3EE2-6AA2-50C2-E47CA636B250}"/>
              </a:ext>
            </a:extLst>
          </p:cNvPr>
          <p:cNvGrpSpPr/>
          <p:nvPr/>
        </p:nvGrpSpPr>
        <p:grpSpPr>
          <a:xfrm>
            <a:off x="8156534" y="3447129"/>
            <a:ext cx="743756" cy="1321815"/>
            <a:chOff x="16811204" y="1698538"/>
            <a:chExt cx="2998650" cy="4321179"/>
          </a:xfrm>
        </p:grpSpPr>
        <p:sp>
          <p:nvSpPr>
            <p:cNvPr id="342" name="Freeform: Shape 341">
              <a:extLst>
                <a:ext uri="{FF2B5EF4-FFF2-40B4-BE49-F238E27FC236}">
                  <a16:creationId xmlns:a16="http://schemas.microsoft.com/office/drawing/2014/main" id="{394AD99A-9CF7-43D8-813F-5C455FEEF8DC}"/>
                </a:ext>
              </a:extLst>
            </p:cNvPr>
            <p:cNvSpPr/>
            <p:nvPr/>
          </p:nvSpPr>
          <p:spPr>
            <a:xfrm>
              <a:off x="16990276" y="1698538"/>
              <a:ext cx="2522325" cy="2559972"/>
            </a:xfrm>
            <a:custGeom>
              <a:avLst/>
              <a:gdLst>
                <a:gd name="connsiteX0" fmla="*/ 9088 w 638175"/>
                <a:gd name="connsiteY0" fmla="*/ 364724 h 647700"/>
                <a:gd name="connsiteX1" fmla="*/ 142438 w 638175"/>
                <a:gd name="connsiteY1" fmla="*/ 50399 h 647700"/>
                <a:gd name="connsiteX2" fmla="*/ 542488 w 638175"/>
                <a:gd name="connsiteY2" fmla="*/ 88499 h 647700"/>
                <a:gd name="connsiteX3" fmla="*/ 628213 w 638175"/>
                <a:gd name="connsiteY3" fmla="*/ 374249 h 647700"/>
                <a:gd name="connsiteX4" fmla="*/ 371038 w 638175"/>
                <a:gd name="connsiteY4" fmla="*/ 640949 h 647700"/>
                <a:gd name="connsiteX5" fmla="*/ 94813 w 638175"/>
                <a:gd name="connsiteY5" fmla="*/ 564749 h 647700"/>
                <a:gd name="connsiteX6" fmla="*/ 9088 w 638175"/>
                <a:gd name="connsiteY6" fmla="*/ 364724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5" h="647700">
                  <a:moveTo>
                    <a:pt x="9088" y="364724"/>
                  </a:moveTo>
                  <a:cubicBezTo>
                    <a:pt x="9088" y="364724"/>
                    <a:pt x="-19487" y="136124"/>
                    <a:pt x="142438" y="50399"/>
                  </a:cubicBezTo>
                  <a:cubicBezTo>
                    <a:pt x="304363" y="-35326"/>
                    <a:pt x="494863" y="21824"/>
                    <a:pt x="542488" y="88499"/>
                  </a:cubicBezTo>
                  <a:cubicBezTo>
                    <a:pt x="590113" y="155174"/>
                    <a:pt x="666313" y="250424"/>
                    <a:pt x="628213" y="374249"/>
                  </a:cubicBezTo>
                  <a:cubicBezTo>
                    <a:pt x="590113" y="498074"/>
                    <a:pt x="475813" y="631424"/>
                    <a:pt x="371038" y="640949"/>
                  </a:cubicBezTo>
                  <a:cubicBezTo>
                    <a:pt x="266263" y="650474"/>
                    <a:pt x="142438" y="612374"/>
                    <a:pt x="94813" y="564749"/>
                  </a:cubicBezTo>
                  <a:cubicBezTo>
                    <a:pt x="47188" y="517124"/>
                    <a:pt x="18613" y="459974"/>
                    <a:pt x="9088" y="364724"/>
                  </a:cubicBezTo>
                  <a:close/>
                </a:path>
              </a:pathLst>
            </a:custGeom>
            <a:gradFill>
              <a:gsLst>
                <a:gs pos="0">
                  <a:schemeClr val="accent3"/>
                </a:gs>
                <a:gs pos="100000">
                  <a:schemeClr val="accent2">
                    <a:lumMod val="60000"/>
                    <a:lumOff val="40000"/>
                  </a:schemeClr>
                </a:gs>
              </a:gsLst>
              <a:path path="circle">
                <a:fillToRect r="100000" b="100000"/>
              </a:path>
            </a:grad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14704D12-F47E-B906-FEF3-510D0C2CE07E}"/>
                </a:ext>
              </a:extLst>
            </p:cNvPr>
            <p:cNvSpPr/>
            <p:nvPr/>
          </p:nvSpPr>
          <p:spPr>
            <a:xfrm>
              <a:off x="16811204" y="2500437"/>
              <a:ext cx="1919979" cy="1919979"/>
            </a:xfrm>
            <a:custGeom>
              <a:avLst/>
              <a:gdLst>
                <a:gd name="connsiteX0" fmla="*/ 8675 w 485775"/>
                <a:gd name="connsiteY0" fmla="*/ 276135 h 485775"/>
                <a:gd name="connsiteX1" fmla="*/ 108687 w 485775"/>
                <a:gd name="connsiteY1" fmla="*/ 39915 h 485775"/>
                <a:gd name="connsiteX2" fmla="*/ 409678 w 485775"/>
                <a:gd name="connsiteY2" fmla="*/ 68490 h 485775"/>
                <a:gd name="connsiteX3" fmla="*/ 474448 w 485775"/>
                <a:gd name="connsiteY3" fmla="*/ 283755 h 485775"/>
                <a:gd name="connsiteX4" fmla="*/ 281091 w 485775"/>
                <a:gd name="connsiteY4" fmla="*/ 484732 h 485775"/>
                <a:gd name="connsiteX5" fmla="*/ 73445 w 485775"/>
                <a:gd name="connsiteY5" fmla="*/ 427582 h 485775"/>
                <a:gd name="connsiteX6" fmla="*/ 8675 w 485775"/>
                <a:gd name="connsiteY6" fmla="*/ 27613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5" h="485775">
                  <a:moveTo>
                    <a:pt x="8675" y="276135"/>
                  </a:moveTo>
                  <a:cubicBezTo>
                    <a:pt x="8675" y="276135"/>
                    <a:pt x="-13232" y="103732"/>
                    <a:pt x="108687" y="39915"/>
                  </a:cubicBezTo>
                  <a:cubicBezTo>
                    <a:pt x="230608" y="-24855"/>
                    <a:pt x="373483" y="18007"/>
                    <a:pt x="409678" y="68490"/>
                  </a:cubicBezTo>
                  <a:cubicBezTo>
                    <a:pt x="445873" y="118972"/>
                    <a:pt x="503023" y="190410"/>
                    <a:pt x="474448" y="283755"/>
                  </a:cubicBezTo>
                  <a:cubicBezTo>
                    <a:pt x="445873" y="377100"/>
                    <a:pt x="360148" y="477112"/>
                    <a:pt x="281091" y="484732"/>
                  </a:cubicBezTo>
                  <a:cubicBezTo>
                    <a:pt x="202033" y="492352"/>
                    <a:pt x="108687" y="462825"/>
                    <a:pt x="73445" y="427582"/>
                  </a:cubicBezTo>
                  <a:cubicBezTo>
                    <a:pt x="37250" y="390435"/>
                    <a:pt x="15343" y="347572"/>
                    <a:pt x="8675" y="276135"/>
                  </a:cubicBezTo>
                  <a:close/>
                </a:path>
              </a:pathLst>
            </a:custGeom>
            <a:gradFill flip="none" rotWithShape="1">
              <a:gsLst>
                <a:gs pos="0">
                  <a:schemeClr val="accent3">
                    <a:lumMod val="75000"/>
                  </a:schemeClr>
                </a:gs>
                <a:gs pos="100000">
                  <a:schemeClr val="accent3">
                    <a:lumMod val="20000"/>
                    <a:lumOff val="80000"/>
                  </a:schemeClr>
                </a:gs>
              </a:gsLst>
              <a:path path="circle">
                <a:fillToRect l="100000" t="100000"/>
              </a:path>
              <a:tileRect r="-100000" b="-10000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44" name="Freeform: Shape 343">
              <a:extLst>
                <a:ext uri="{FF2B5EF4-FFF2-40B4-BE49-F238E27FC236}">
                  <a16:creationId xmlns:a16="http://schemas.microsoft.com/office/drawing/2014/main" id="{B4FA43B4-7A69-6755-E0C3-48138E3AAA3C}"/>
                </a:ext>
              </a:extLst>
            </p:cNvPr>
            <p:cNvSpPr/>
            <p:nvPr/>
          </p:nvSpPr>
          <p:spPr>
            <a:xfrm>
              <a:off x="18115755" y="2754193"/>
              <a:ext cx="1694099" cy="1694099"/>
            </a:xfrm>
            <a:custGeom>
              <a:avLst/>
              <a:gdLst>
                <a:gd name="connsiteX0" fmla="*/ 8446 w 428625"/>
                <a:gd name="connsiteY0" fmla="*/ 244563 h 428625"/>
                <a:gd name="connsiteX1" fmla="*/ 97029 w 428625"/>
                <a:gd name="connsiteY1" fmla="*/ 35965 h 428625"/>
                <a:gd name="connsiteX2" fmla="*/ 362777 w 428625"/>
                <a:gd name="connsiteY2" fmla="*/ 61683 h 428625"/>
                <a:gd name="connsiteX3" fmla="*/ 419927 w 428625"/>
                <a:gd name="connsiteY3" fmla="*/ 251231 h 428625"/>
                <a:gd name="connsiteX4" fmla="*/ 249429 w 428625"/>
                <a:gd name="connsiteY4" fmla="*/ 428395 h 428625"/>
                <a:gd name="connsiteX5" fmla="*/ 66548 w 428625"/>
                <a:gd name="connsiteY5" fmla="*/ 377913 h 428625"/>
                <a:gd name="connsiteX6" fmla="*/ 8446 w 428625"/>
                <a:gd name="connsiteY6" fmla="*/ 24456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25" h="428625">
                  <a:moveTo>
                    <a:pt x="8446" y="244563"/>
                  </a:moveTo>
                  <a:cubicBezTo>
                    <a:pt x="8446" y="244563"/>
                    <a:pt x="-10604" y="93115"/>
                    <a:pt x="97029" y="35965"/>
                  </a:cubicBezTo>
                  <a:cubicBezTo>
                    <a:pt x="204661" y="-21185"/>
                    <a:pt x="331344" y="16915"/>
                    <a:pt x="362777" y="61683"/>
                  </a:cubicBezTo>
                  <a:cubicBezTo>
                    <a:pt x="394208" y="105498"/>
                    <a:pt x="444691" y="169315"/>
                    <a:pt x="419927" y="251231"/>
                  </a:cubicBezTo>
                  <a:cubicBezTo>
                    <a:pt x="394208" y="333145"/>
                    <a:pt x="318961" y="421728"/>
                    <a:pt x="249429" y="428395"/>
                  </a:cubicBezTo>
                  <a:cubicBezTo>
                    <a:pt x="179896" y="435063"/>
                    <a:pt x="97981" y="409345"/>
                    <a:pt x="66548" y="377913"/>
                  </a:cubicBezTo>
                  <a:cubicBezTo>
                    <a:pt x="35116" y="346481"/>
                    <a:pt x="15114" y="307428"/>
                    <a:pt x="8446" y="244563"/>
                  </a:cubicBezTo>
                  <a:close/>
                </a:path>
              </a:pathLst>
            </a:custGeom>
            <a:gradFill>
              <a:gsLst>
                <a:gs pos="0">
                  <a:schemeClr val="accent3"/>
                </a:gs>
                <a:gs pos="100000">
                  <a:schemeClr val="accent4">
                    <a:lumMod val="20000"/>
                    <a:lumOff val="80000"/>
                  </a:schemeClr>
                </a:gs>
              </a:gsLst>
              <a:path path="circle">
                <a:fillToRect r="100000" b="100000"/>
              </a:path>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45" name="Freeform: Shape 344">
              <a:extLst>
                <a:ext uri="{FF2B5EF4-FFF2-40B4-BE49-F238E27FC236}">
                  <a16:creationId xmlns:a16="http://schemas.microsoft.com/office/drawing/2014/main" id="{F5CD93D1-EC3E-FB49-DAAE-F9AE761F3630}"/>
                </a:ext>
              </a:extLst>
            </p:cNvPr>
            <p:cNvSpPr/>
            <p:nvPr/>
          </p:nvSpPr>
          <p:spPr>
            <a:xfrm>
              <a:off x="18237405" y="3120925"/>
              <a:ext cx="188233" cy="2898792"/>
            </a:xfrm>
            <a:custGeom>
              <a:avLst/>
              <a:gdLst>
                <a:gd name="connsiteX0" fmla="*/ 26194 w 47625"/>
                <a:gd name="connsiteY0" fmla="*/ 731044 h 733425"/>
                <a:gd name="connsiteX1" fmla="*/ 26194 w 47625"/>
                <a:gd name="connsiteY1" fmla="*/ 731044 h 733425"/>
                <a:gd name="connsiteX2" fmla="*/ 7144 w 47625"/>
                <a:gd name="connsiteY2" fmla="*/ 711994 h 733425"/>
                <a:gd name="connsiteX3" fmla="*/ 7144 w 47625"/>
                <a:gd name="connsiteY3" fmla="*/ 7144 h 733425"/>
                <a:gd name="connsiteX4" fmla="*/ 7144 w 47625"/>
                <a:gd name="connsiteY4" fmla="*/ 7144 h 733425"/>
                <a:gd name="connsiteX5" fmla="*/ 45244 w 47625"/>
                <a:gd name="connsiteY5" fmla="*/ 241459 h 733425"/>
                <a:gd name="connsiteX6" fmla="*/ 45244 w 47625"/>
                <a:gd name="connsiteY6" fmla="*/ 711994 h 733425"/>
                <a:gd name="connsiteX7" fmla="*/ 26194 w 47625"/>
                <a:gd name="connsiteY7" fmla="*/ 731044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733425">
                  <a:moveTo>
                    <a:pt x="26194" y="731044"/>
                  </a:moveTo>
                  <a:lnTo>
                    <a:pt x="26194" y="731044"/>
                  </a:lnTo>
                  <a:cubicBezTo>
                    <a:pt x="15716" y="731044"/>
                    <a:pt x="7144" y="722471"/>
                    <a:pt x="7144" y="711994"/>
                  </a:cubicBezTo>
                  <a:lnTo>
                    <a:pt x="7144" y="7144"/>
                  </a:lnTo>
                  <a:lnTo>
                    <a:pt x="7144" y="7144"/>
                  </a:lnTo>
                  <a:cubicBezTo>
                    <a:pt x="31909" y="82391"/>
                    <a:pt x="45244" y="162401"/>
                    <a:pt x="45244" y="241459"/>
                  </a:cubicBezTo>
                  <a:lnTo>
                    <a:pt x="45244" y="711994"/>
                  </a:lnTo>
                  <a:cubicBezTo>
                    <a:pt x="45244" y="722471"/>
                    <a:pt x="36671" y="731044"/>
                    <a:pt x="26194" y="731044"/>
                  </a:cubicBezTo>
                  <a:close/>
                </a:path>
              </a:pathLst>
            </a:custGeom>
            <a:solidFill>
              <a:schemeClr val="accent1">
                <a:lumMod val="20000"/>
                <a:lumOff val="80000"/>
              </a:schemeClr>
            </a:solid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CB1E8362-50CA-0360-A8D7-FC5DFA93F2FD}"/>
                </a:ext>
              </a:extLst>
            </p:cNvPr>
            <p:cNvSpPr/>
            <p:nvPr/>
          </p:nvSpPr>
          <p:spPr>
            <a:xfrm>
              <a:off x="17186192" y="3036545"/>
              <a:ext cx="1091753" cy="903520"/>
            </a:xfrm>
            <a:custGeom>
              <a:avLst/>
              <a:gdLst>
                <a:gd name="connsiteX0" fmla="*/ 7144 w 276225"/>
                <a:gd name="connsiteY0" fmla="*/ 7144 h 228600"/>
                <a:gd name="connsiteX1" fmla="*/ 273844 w 276225"/>
                <a:gd name="connsiteY1" fmla="*/ 223361 h 228600"/>
                <a:gd name="connsiteX2" fmla="*/ 273844 w 276225"/>
                <a:gd name="connsiteY2" fmla="*/ 170021 h 228600"/>
                <a:gd name="connsiteX3" fmla="*/ 7144 w 276225"/>
                <a:gd name="connsiteY3" fmla="*/ 7144 h 228600"/>
              </a:gdLst>
              <a:ahLst/>
              <a:cxnLst>
                <a:cxn ang="0">
                  <a:pos x="connsiteX0" y="connsiteY0"/>
                </a:cxn>
                <a:cxn ang="0">
                  <a:pos x="connsiteX1" y="connsiteY1"/>
                </a:cxn>
                <a:cxn ang="0">
                  <a:pos x="connsiteX2" y="connsiteY2"/>
                </a:cxn>
                <a:cxn ang="0">
                  <a:pos x="connsiteX3" y="connsiteY3"/>
                </a:cxn>
              </a:cxnLst>
              <a:rect l="l" t="t" r="r" b="b"/>
              <a:pathLst>
                <a:path w="276225" h="228600">
                  <a:moveTo>
                    <a:pt x="7144" y="7144"/>
                  </a:moveTo>
                  <a:cubicBezTo>
                    <a:pt x="7144" y="7144"/>
                    <a:pt x="245269" y="95726"/>
                    <a:pt x="273844" y="223361"/>
                  </a:cubicBezTo>
                  <a:lnTo>
                    <a:pt x="273844" y="170021"/>
                  </a:lnTo>
                  <a:cubicBezTo>
                    <a:pt x="273844" y="170021"/>
                    <a:pt x="245269" y="83344"/>
                    <a:pt x="7144" y="7144"/>
                  </a:cubicBezTo>
                  <a:close/>
                </a:path>
              </a:pathLst>
            </a:custGeom>
            <a:solidFill>
              <a:schemeClr val="accent1">
                <a:lumMod val="20000"/>
                <a:lumOff val="80000"/>
              </a:schemeClr>
            </a:solid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D859E660-E024-7665-7326-DDACD48CD585}"/>
                </a:ext>
              </a:extLst>
            </p:cNvPr>
            <p:cNvSpPr/>
            <p:nvPr/>
          </p:nvSpPr>
          <p:spPr>
            <a:xfrm>
              <a:off x="18292588" y="2697725"/>
              <a:ext cx="564700" cy="903520"/>
            </a:xfrm>
            <a:custGeom>
              <a:avLst/>
              <a:gdLst>
                <a:gd name="connsiteX0" fmla="*/ 140494 w 142875"/>
                <a:gd name="connsiteY0" fmla="*/ 7144 h 228600"/>
                <a:gd name="connsiteX1" fmla="*/ 7144 w 142875"/>
                <a:gd name="connsiteY1" fmla="*/ 223361 h 228600"/>
                <a:gd name="connsiteX2" fmla="*/ 7144 w 142875"/>
                <a:gd name="connsiteY2" fmla="*/ 170021 h 228600"/>
                <a:gd name="connsiteX3" fmla="*/ 140494 w 142875"/>
                <a:gd name="connsiteY3" fmla="*/ 7144 h 228600"/>
              </a:gdLst>
              <a:ahLst/>
              <a:cxnLst>
                <a:cxn ang="0">
                  <a:pos x="connsiteX0" y="connsiteY0"/>
                </a:cxn>
                <a:cxn ang="0">
                  <a:pos x="connsiteX1" y="connsiteY1"/>
                </a:cxn>
                <a:cxn ang="0">
                  <a:pos x="connsiteX2" y="connsiteY2"/>
                </a:cxn>
                <a:cxn ang="0">
                  <a:pos x="connsiteX3" y="connsiteY3"/>
                </a:cxn>
              </a:cxnLst>
              <a:rect l="l" t="t" r="r" b="b"/>
              <a:pathLst>
                <a:path w="142875" h="228600">
                  <a:moveTo>
                    <a:pt x="140494" y="7144"/>
                  </a:moveTo>
                  <a:cubicBezTo>
                    <a:pt x="140494" y="7144"/>
                    <a:pt x="21431" y="95726"/>
                    <a:pt x="7144" y="223361"/>
                  </a:cubicBezTo>
                  <a:lnTo>
                    <a:pt x="7144" y="170021"/>
                  </a:lnTo>
                  <a:cubicBezTo>
                    <a:pt x="7144" y="170021"/>
                    <a:pt x="21431" y="83344"/>
                    <a:pt x="140494" y="7144"/>
                  </a:cubicBezTo>
                  <a:close/>
                </a:path>
              </a:pathLst>
            </a:custGeom>
            <a:solidFill>
              <a:schemeClr val="accent1">
                <a:lumMod val="20000"/>
                <a:lumOff val="80000"/>
              </a:schemeClr>
            </a:solidFill>
            <a:ln w="9525" cap="flat">
              <a:noFill/>
              <a:prstDash val="solid"/>
              <a:miter/>
            </a:ln>
          </p:spPr>
          <p:txBody>
            <a:bodyPr rtlCol="0" anchor="ctr"/>
            <a:lstStyle/>
            <a:p>
              <a:endParaRPr lang="en-US"/>
            </a:p>
          </p:txBody>
        </p:sp>
      </p:grpSp>
      <p:grpSp>
        <p:nvGrpSpPr>
          <p:cNvPr id="348" name="Group 347">
            <a:extLst>
              <a:ext uri="{FF2B5EF4-FFF2-40B4-BE49-F238E27FC236}">
                <a16:creationId xmlns:a16="http://schemas.microsoft.com/office/drawing/2014/main" id="{FB7A8081-BCA9-26A6-0924-8A3FABDBFAC0}"/>
              </a:ext>
            </a:extLst>
          </p:cNvPr>
          <p:cNvGrpSpPr/>
          <p:nvPr/>
        </p:nvGrpSpPr>
        <p:grpSpPr>
          <a:xfrm>
            <a:off x="9375113" y="3825603"/>
            <a:ext cx="306956" cy="1336565"/>
            <a:chOff x="17210647" y="6150768"/>
            <a:chExt cx="466725" cy="1647825"/>
          </a:xfrm>
        </p:grpSpPr>
        <p:sp>
          <p:nvSpPr>
            <p:cNvPr id="349" name="Freeform: Shape 348">
              <a:extLst>
                <a:ext uri="{FF2B5EF4-FFF2-40B4-BE49-F238E27FC236}">
                  <a16:creationId xmlns:a16="http://schemas.microsoft.com/office/drawing/2014/main" id="{BEB3A191-7CD0-DFB0-9C26-BE633BAB14F4}"/>
                </a:ext>
              </a:extLst>
            </p:cNvPr>
            <p:cNvSpPr/>
            <p:nvPr/>
          </p:nvSpPr>
          <p:spPr>
            <a:xfrm>
              <a:off x="17210647" y="6150768"/>
              <a:ext cx="466725" cy="1285875"/>
            </a:xfrm>
            <a:custGeom>
              <a:avLst/>
              <a:gdLst>
                <a:gd name="connsiteX0" fmla="*/ 283602 w 466725"/>
                <a:gd name="connsiteY0" fmla="*/ 7144 h 1285875"/>
                <a:gd name="connsiteX1" fmla="*/ 7377 w 466725"/>
                <a:gd name="connsiteY1" fmla="*/ 683419 h 1285875"/>
                <a:gd name="connsiteX2" fmla="*/ 197877 w 466725"/>
                <a:gd name="connsiteY2" fmla="*/ 1283494 h 1285875"/>
                <a:gd name="connsiteX3" fmla="*/ 464577 w 466725"/>
                <a:gd name="connsiteY3" fmla="*/ 788194 h 1285875"/>
                <a:gd name="connsiteX4" fmla="*/ 283602 w 466725"/>
                <a:gd name="connsiteY4" fmla="*/ 7144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 h="1285875">
                  <a:moveTo>
                    <a:pt x="283602" y="7144"/>
                  </a:moveTo>
                  <a:cubicBezTo>
                    <a:pt x="283602" y="7144"/>
                    <a:pt x="-2148" y="359569"/>
                    <a:pt x="7377" y="683419"/>
                  </a:cubicBezTo>
                  <a:cubicBezTo>
                    <a:pt x="16902" y="1007269"/>
                    <a:pt x="197877" y="1283494"/>
                    <a:pt x="197877" y="1283494"/>
                  </a:cubicBezTo>
                  <a:cubicBezTo>
                    <a:pt x="197877" y="1283494"/>
                    <a:pt x="436002" y="1083469"/>
                    <a:pt x="464577" y="788194"/>
                  </a:cubicBezTo>
                  <a:cubicBezTo>
                    <a:pt x="493152" y="492919"/>
                    <a:pt x="378852" y="150019"/>
                    <a:pt x="283602" y="7144"/>
                  </a:cubicBezTo>
                  <a:close/>
                </a:path>
              </a:pathLst>
            </a:custGeom>
            <a:gradFill>
              <a:gsLst>
                <a:gs pos="0">
                  <a:schemeClr val="accent3">
                    <a:lumMod val="20000"/>
                    <a:lumOff val="80000"/>
                  </a:schemeClr>
                </a:gs>
                <a:gs pos="100000">
                  <a:schemeClr val="accent3">
                    <a:lumMod val="40000"/>
                    <a:lumOff val="60000"/>
                  </a:schemeClr>
                </a:gs>
              </a:gsLst>
              <a:path path="circle">
                <a:fillToRect l="100000" t="100000"/>
              </a:path>
            </a:grad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2D4785B0-B21E-549D-CFBA-E583F503007C}"/>
                </a:ext>
              </a:extLst>
            </p:cNvPr>
            <p:cNvSpPr/>
            <p:nvPr/>
          </p:nvSpPr>
          <p:spPr>
            <a:xfrm>
              <a:off x="17382330" y="6846093"/>
              <a:ext cx="66675" cy="952500"/>
            </a:xfrm>
            <a:custGeom>
              <a:avLst/>
              <a:gdLst>
                <a:gd name="connsiteX0" fmla="*/ 64294 w 66675"/>
                <a:gd name="connsiteY0" fmla="*/ 950119 h 952500"/>
                <a:gd name="connsiteX1" fmla="*/ 7144 w 66675"/>
                <a:gd name="connsiteY1" fmla="*/ 912019 h 952500"/>
                <a:gd name="connsiteX2" fmla="*/ 26194 w 66675"/>
                <a:gd name="connsiteY2" fmla="*/ 7144 h 952500"/>
              </a:gdLst>
              <a:ahLst/>
              <a:cxnLst>
                <a:cxn ang="0">
                  <a:pos x="connsiteX0" y="connsiteY0"/>
                </a:cxn>
                <a:cxn ang="0">
                  <a:pos x="connsiteX1" y="connsiteY1"/>
                </a:cxn>
                <a:cxn ang="0">
                  <a:pos x="connsiteX2" y="connsiteY2"/>
                </a:cxn>
              </a:cxnLst>
              <a:rect l="l" t="t" r="r" b="b"/>
              <a:pathLst>
                <a:path w="66675" h="952500">
                  <a:moveTo>
                    <a:pt x="64294" y="950119"/>
                  </a:moveTo>
                  <a:lnTo>
                    <a:pt x="7144" y="912019"/>
                  </a:lnTo>
                  <a:lnTo>
                    <a:pt x="26194" y="7144"/>
                  </a:ln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51" name="Freeform: Shape 350">
              <a:extLst>
                <a:ext uri="{FF2B5EF4-FFF2-40B4-BE49-F238E27FC236}">
                  <a16:creationId xmlns:a16="http://schemas.microsoft.com/office/drawing/2014/main" id="{525B9678-4671-1A85-54DA-F2D1FE4912B3}"/>
                </a:ext>
              </a:extLst>
            </p:cNvPr>
            <p:cNvSpPr/>
            <p:nvPr/>
          </p:nvSpPr>
          <p:spPr>
            <a:xfrm>
              <a:off x="17410905" y="6941343"/>
              <a:ext cx="219075" cy="438150"/>
            </a:xfrm>
            <a:custGeom>
              <a:avLst/>
              <a:gdLst>
                <a:gd name="connsiteX0" fmla="*/ 216694 w 219075"/>
                <a:gd name="connsiteY0" fmla="*/ 7144 h 438150"/>
                <a:gd name="connsiteX1" fmla="*/ 214789 w 219075"/>
                <a:gd name="connsiteY1" fmla="*/ 11906 h 438150"/>
                <a:gd name="connsiteX2" fmla="*/ 7144 w 219075"/>
                <a:gd name="connsiteY2" fmla="*/ 330994 h 438150"/>
                <a:gd name="connsiteX3" fmla="*/ 7144 w 219075"/>
                <a:gd name="connsiteY3" fmla="*/ 435769 h 438150"/>
                <a:gd name="connsiteX4" fmla="*/ 216694 w 219075"/>
                <a:gd name="connsiteY4" fmla="*/ 7144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438150">
                  <a:moveTo>
                    <a:pt x="216694" y="7144"/>
                  </a:moveTo>
                  <a:cubicBezTo>
                    <a:pt x="216694" y="7144"/>
                    <a:pt x="215741" y="9049"/>
                    <a:pt x="214789" y="11906"/>
                  </a:cubicBezTo>
                  <a:cubicBezTo>
                    <a:pt x="195739" y="47149"/>
                    <a:pt x="69056" y="287179"/>
                    <a:pt x="7144" y="330994"/>
                  </a:cubicBezTo>
                  <a:lnTo>
                    <a:pt x="7144" y="435769"/>
                  </a:lnTo>
                  <a:cubicBezTo>
                    <a:pt x="7144" y="435769"/>
                    <a:pt x="169069" y="169069"/>
                    <a:pt x="21669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52" name="Freeform: Shape 351">
            <a:extLst>
              <a:ext uri="{FF2B5EF4-FFF2-40B4-BE49-F238E27FC236}">
                <a16:creationId xmlns:a16="http://schemas.microsoft.com/office/drawing/2014/main" id="{35D46B27-A682-7B38-A4BF-66BE2DA7A708}"/>
              </a:ext>
            </a:extLst>
          </p:cNvPr>
          <p:cNvSpPr/>
          <p:nvPr/>
        </p:nvSpPr>
        <p:spPr>
          <a:xfrm>
            <a:off x="7990830" y="4366839"/>
            <a:ext cx="2205609" cy="1509877"/>
          </a:xfrm>
          <a:custGeom>
            <a:avLst/>
            <a:gdLst>
              <a:gd name="connsiteX0" fmla="*/ 7144 w 6572250"/>
              <a:gd name="connsiteY0" fmla="*/ 41396 h 3648075"/>
              <a:gd name="connsiteX1" fmla="*/ 6569869 w 6572250"/>
              <a:gd name="connsiteY1" fmla="*/ 3645656 h 3648075"/>
              <a:gd name="connsiteX2" fmla="*/ 7144 w 6572250"/>
              <a:gd name="connsiteY2" fmla="*/ 3645656 h 3648075"/>
              <a:gd name="connsiteX3" fmla="*/ 7144 w 6572250"/>
              <a:gd name="connsiteY3" fmla="*/ 41396 h 3648075"/>
            </a:gdLst>
            <a:ahLst/>
            <a:cxnLst>
              <a:cxn ang="0">
                <a:pos x="connsiteX0" y="connsiteY0"/>
              </a:cxn>
              <a:cxn ang="0">
                <a:pos x="connsiteX1" y="connsiteY1"/>
              </a:cxn>
              <a:cxn ang="0">
                <a:pos x="connsiteX2" y="connsiteY2"/>
              </a:cxn>
              <a:cxn ang="0">
                <a:pos x="connsiteX3" y="connsiteY3"/>
              </a:cxn>
            </a:cxnLst>
            <a:rect l="l" t="t" r="r" b="b"/>
            <a:pathLst>
              <a:path w="6572250" h="3648075">
                <a:moveTo>
                  <a:pt x="7144" y="41396"/>
                </a:moveTo>
                <a:cubicBezTo>
                  <a:pt x="7144" y="41396"/>
                  <a:pt x="3920966" y="-597732"/>
                  <a:pt x="6569869" y="3645656"/>
                </a:cubicBezTo>
                <a:lnTo>
                  <a:pt x="7144" y="3645656"/>
                </a:lnTo>
                <a:lnTo>
                  <a:pt x="7144" y="41396"/>
                </a:lnTo>
                <a:close/>
              </a:path>
            </a:pathLst>
          </a:custGeom>
          <a:gradFill flip="none" rotWithShape="1">
            <a:gsLst>
              <a:gs pos="0">
                <a:schemeClr val="accent3"/>
              </a:gs>
              <a:gs pos="100000">
                <a:schemeClr val="accent4"/>
              </a:gs>
            </a:gsLst>
            <a:path path="circle">
              <a:fillToRect l="100000" t="100000"/>
            </a:path>
            <a:tileRect r="-100000" b="-100000"/>
          </a:gradFill>
          <a:ln w="9525" cap="flat">
            <a:noFill/>
            <a:prstDash val="solid"/>
            <a:miter/>
          </a:ln>
        </p:spPr>
        <p:txBody>
          <a:bodyPr rtlCol="0" anchor="ctr"/>
          <a:lstStyle/>
          <a:p>
            <a:endParaRPr lang="en-US"/>
          </a:p>
        </p:txBody>
      </p:sp>
      <p:grpSp>
        <p:nvGrpSpPr>
          <p:cNvPr id="353" name="Group 352">
            <a:extLst>
              <a:ext uri="{FF2B5EF4-FFF2-40B4-BE49-F238E27FC236}">
                <a16:creationId xmlns:a16="http://schemas.microsoft.com/office/drawing/2014/main" id="{7DA6CA12-7EBC-8585-3967-49071F4B1756}"/>
              </a:ext>
            </a:extLst>
          </p:cNvPr>
          <p:cNvGrpSpPr/>
          <p:nvPr/>
        </p:nvGrpSpPr>
        <p:grpSpPr>
          <a:xfrm>
            <a:off x="10079571" y="4461344"/>
            <a:ext cx="743487" cy="1465074"/>
            <a:chOff x="17951689" y="6850155"/>
            <a:chExt cx="981075" cy="1567563"/>
          </a:xfrm>
        </p:grpSpPr>
        <p:sp>
          <p:nvSpPr>
            <p:cNvPr id="354" name="Freeform: Shape 353">
              <a:extLst>
                <a:ext uri="{FF2B5EF4-FFF2-40B4-BE49-F238E27FC236}">
                  <a16:creationId xmlns:a16="http://schemas.microsoft.com/office/drawing/2014/main" id="{C10D1A77-7C6A-FE17-4EE0-4369DB35F4A1}"/>
                </a:ext>
              </a:extLst>
            </p:cNvPr>
            <p:cNvSpPr/>
            <p:nvPr/>
          </p:nvSpPr>
          <p:spPr>
            <a:xfrm>
              <a:off x="17951689" y="6850155"/>
              <a:ext cx="981075" cy="1276350"/>
            </a:xfrm>
            <a:custGeom>
              <a:avLst/>
              <a:gdLst>
                <a:gd name="connsiteX0" fmla="*/ 409335 w 981075"/>
                <a:gd name="connsiteY0" fmla="*/ 1269907 h 1276350"/>
                <a:gd name="connsiteX1" fmla="*/ 123585 w 981075"/>
                <a:gd name="connsiteY1" fmla="*/ 1069882 h 1276350"/>
                <a:gd name="connsiteX2" fmla="*/ 104535 w 981075"/>
                <a:gd name="connsiteY2" fmla="*/ 841282 h 1276350"/>
                <a:gd name="connsiteX3" fmla="*/ 9285 w 981075"/>
                <a:gd name="connsiteY3" fmla="*/ 536482 h 1276350"/>
                <a:gd name="connsiteX4" fmla="*/ 180735 w 981075"/>
                <a:gd name="connsiteY4" fmla="*/ 384082 h 1276350"/>
                <a:gd name="connsiteX5" fmla="*/ 209310 w 981075"/>
                <a:gd name="connsiteY5" fmla="*/ 79282 h 1276350"/>
                <a:gd name="connsiteX6" fmla="*/ 599835 w 981075"/>
                <a:gd name="connsiteY6" fmla="*/ 79282 h 1276350"/>
                <a:gd name="connsiteX7" fmla="*/ 761760 w 981075"/>
                <a:gd name="connsiteY7" fmla="*/ 450757 h 1276350"/>
                <a:gd name="connsiteX8" fmla="*/ 971310 w 981075"/>
                <a:gd name="connsiteY8" fmla="*/ 517432 h 1276350"/>
                <a:gd name="connsiteX9" fmla="*/ 752235 w 981075"/>
                <a:gd name="connsiteY9" fmla="*/ 1107982 h 1276350"/>
                <a:gd name="connsiteX10" fmla="*/ 409335 w 981075"/>
                <a:gd name="connsiteY10" fmla="*/ 1269907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075" h="1276350">
                  <a:moveTo>
                    <a:pt x="409335" y="1269907"/>
                  </a:moveTo>
                  <a:cubicBezTo>
                    <a:pt x="409335" y="1269907"/>
                    <a:pt x="199785" y="1184182"/>
                    <a:pt x="123585" y="1069882"/>
                  </a:cubicBezTo>
                  <a:cubicBezTo>
                    <a:pt x="47385" y="955582"/>
                    <a:pt x="9285" y="879382"/>
                    <a:pt x="104535" y="841282"/>
                  </a:cubicBezTo>
                  <a:cubicBezTo>
                    <a:pt x="104535" y="841282"/>
                    <a:pt x="-9765" y="660307"/>
                    <a:pt x="9285" y="536482"/>
                  </a:cubicBezTo>
                  <a:cubicBezTo>
                    <a:pt x="28335" y="412657"/>
                    <a:pt x="75960" y="355507"/>
                    <a:pt x="180735" y="384082"/>
                  </a:cubicBezTo>
                  <a:cubicBezTo>
                    <a:pt x="180735" y="384082"/>
                    <a:pt x="123585" y="155482"/>
                    <a:pt x="209310" y="79282"/>
                  </a:cubicBezTo>
                  <a:cubicBezTo>
                    <a:pt x="295035" y="3082"/>
                    <a:pt x="495060" y="-35018"/>
                    <a:pt x="599835" y="79282"/>
                  </a:cubicBezTo>
                  <a:cubicBezTo>
                    <a:pt x="704610" y="193582"/>
                    <a:pt x="771285" y="307882"/>
                    <a:pt x="761760" y="450757"/>
                  </a:cubicBezTo>
                  <a:cubicBezTo>
                    <a:pt x="761760" y="450757"/>
                    <a:pt x="942735" y="403132"/>
                    <a:pt x="971310" y="517432"/>
                  </a:cubicBezTo>
                  <a:cubicBezTo>
                    <a:pt x="999885" y="631732"/>
                    <a:pt x="952260" y="917482"/>
                    <a:pt x="752235" y="1107982"/>
                  </a:cubicBezTo>
                  <a:cubicBezTo>
                    <a:pt x="552210" y="1298482"/>
                    <a:pt x="409335" y="1269907"/>
                    <a:pt x="409335" y="1269907"/>
                  </a:cubicBezTo>
                  <a:close/>
                </a:path>
              </a:pathLst>
            </a:custGeom>
            <a:gradFill>
              <a:gsLst>
                <a:gs pos="0">
                  <a:schemeClr val="accent2"/>
                </a:gs>
                <a:gs pos="100000">
                  <a:schemeClr val="accent3"/>
                </a:gs>
              </a:gsLst>
              <a:path path="circle">
                <a:fillToRect l="100000" t="100000"/>
              </a:path>
            </a:grad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2E210A0-6CEA-369A-6423-31A373DCCAEC}"/>
                </a:ext>
              </a:extLst>
            </p:cNvPr>
            <p:cNvSpPr/>
            <p:nvPr/>
          </p:nvSpPr>
          <p:spPr>
            <a:xfrm>
              <a:off x="18334830" y="7198518"/>
              <a:ext cx="76200" cy="1219200"/>
            </a:xfrm>
            <a:custGeom>
              <a:avLst/>
              <a:gdLst>
                <a:gd name="connsiteX0" fmla="*/ 7144 w 76200"/>
                <a:gd name="connsiteY0" fmla="*/ 1216819 h 1219200"/>
                <a:gd name="connsiteX1" fmla="*/ 73819 w 76200"/>
                <a:gd name="connsiteY1" fmla="*/ 1216819 h 1219200"/>
                <a:gd name="connsiteX2" fmla="*/ 54769 w 76200"/>
                <a:gd name="connsiteY2" fmla="*/ 7144 h 1219200"/>
              </a:gdLst>
              <a:ahLst/>
              <a:cxnLst>
                <a:cxn ang="0">
                  <a:pos x="connsiteX0" y="connsiteY0"/>
                </a:cxn>
                <a:cxn ang="0">
                  <a:pos x="connsiteX1" y="connsiteY1"/>
                </a:cxn>
                <a:cxn ang="0">
                  <a:pos x="connsiteX2" y="connsiteY2"/>
                </a:cxn>
              </a:cxnLst>
              <a:rect l="l" t="t" r="r" b="b"/>
              <a:pathLst>
                <a:path w="76200" h="1219200">
                  <a:moveTo>
                    <a:pt x="7144" y="1216819"/>
                  </a:moveTo>
                  <a:lnTo>
                    <a:pt x="73819" y="1216819"/>
                  </a:lnTo>
                  <a:lnTo>
                    <a:pt x="54769" y="7144"/>
                  </a:ln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56" name="Freeform: Shape 355">
              <a:extLst>
                <a:ext uri="{FF2B5EF4-FFF2-40B4-BE49-F238E27FC236}">
                  <a16:creationId xmlns:a16="http://schemas.microsoft.com/office/drawing/2014/main" id="{CEFD09D5-596A-4BC9-D915-F5F332F783B6}"/>
                </a:ext>
              </a:extLst>
            </p:cNvPr>
            <p:cNvSpPr/>
            <p:nvPr/>
          </p:nvSpPr>
          <p:spPr>
            <a:xfrm>
              <a:off x="18258630" y="7501280"/>
              <a:ext cx="123825" cy="276225"/>
            </a:xfrm>
            <a:custGeom>
              <a:avLst/>
              <a:gdLst>
                <a:gd name="connsiteX0" fmla="*/ 7144 w 123825"/>
                <a:gd name="connsiteY0" fmla="*/ 7144 h 276225"/>
                <a:gd name="connsiteX1" fmla="*/ 116681 w 123825"/>
                <a:gd name="connsiteY1" fmla="*/ 273844 h 276225"/>
                <a:gd name="connsiteX2" fmla="*/ 116681 w 123825"/>
                <a:gd name="connsiteY2" fmla="*/ 198596 h 276225"/>
                <a:gd name="connsiteX3" fmla="*/ 7144 w 123825"/>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23825" h="276225">
                  <a:moveTo>
                    <a:pt x="7144" y="7144"/>
                  </a:moveTo>
                  <a:cubicBezTo>
                    <a:pt x="7144" y="7144"/>
                    <a:pt x="102394" y="111919"/>
                    <a:pt x="116681" y="273844"/>
                  </a:cubicBezTo>
                  <a:lnTo>
                    <a:pt x="116681" y="198596"/>
                  </a:lnTo>
                  <a:cubicBezTo>
                    <a:pt x="116681" y="198596"/>
                    <a:pt x="102394" y="102394"/>
                    <a:pt x="714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57" name="Freeform: Shape 356">
              <a:extLst>
                <a:ext uri="{FF2B5EF4-FFF2-40B4-BE49-F238E27FC236}">
                  <a16:creationId xmlns:a16="http://schemas.microsoft.com/office/drawing/2014/main" id="{C6CD28AE-8A1E-78A2-A010-99332F1949AD}"/>
                </a:ext>
              </a:extLst>
            </p:cNvPr>
            <p:cNvSpPr/>
            <p:nvPr/>
          </p:nvSpPr>
          <p:spPr>
            <a:xfrm>
              <a:off x="18115755" y="7750968"/>
              <a:ext cx="247650" cy="276225"/>
            </a:xfrm>
            <a:custGeom>
              <a:avLst/>
              <a:gdLst>
                <a:gd name="connsiteX0" fmla="*/ 7144 w 247650"/>
                <a:gd name="connsiteY0" fmla="*/ 7144 h 276225"/>
                <a:gd name="connsiteX1" fmla="*/ 245269 w 247650"/>
                <a:gd name="connsiteY1" fmla="*/ 273844 h 276225"/>
                <a:gd name="connsiteX2" fmla="*/ 245269 w 247650"/>
                <a:gd name="connsiteY2" fmla="*/ 198596 h 276225"/>
                <a:gd name="connsiteX3" fmla="*/ 7144 w 24765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247650" h="276225">
                  <a:moveTo>
                    <a:pt x="7144" y="7144"/>
                  </a:moveTo>
                  <a:cubicBezTo>
                    <a:pt x="7144" y="7144"/>
                    <a:pt x="230981" y="111919"/>
                    <a:pt x="245269" y="273844"/>
                  </a:cubicBezTo>
                  <a:lnTo>
                    <a:pt x="245269" y="198596"/>
                  </a:lnTo>
                  <a:cubicBezTo>
                    <a:pt x="245269" y="198596"/>
                    <a:pt x="254794" y="111919"/>
                    <a:pt x="714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58" name="Freeform: Shape 357">
              <a:extLst>
                <a:ext uri="{FF2B5EF4-FFF2-40B4-BE49-F238E27FC236}">
                  <a16:creationId xmlns:a16="http://schemas.microsoft.com/office/drawing/2014/main" id="{CBB60FE6-CBD7-22E9-12CF-56F8924E95DB}"/>
                </a:ext>
              </a:extLst>
            </p:cNvPr>
            <p:cNvSpPr/>
            <p:nvPr/>
          </p:nvSpPr>
          <p:spPr>
            <a:xfrm>
              <a:off x="18391951" y="7312509"/>
              <a:ext cx="152400" cy="276225"/>
            </a:xfrm>
            <a:custGeom>
              <a:avLst/>
              <a:gdLst>
                <a:gd name="connsiteX0" fmla="*/ 150048 w 152400"/>
                <a:gd name="connsiteY0" fmla="*/ 7144 h 276225"/>
                <a:gd name="connsiteX1" fmla="*/ 7173 w 152400"/>
                <a:gd name="connsiteY1" fmla="*/ 273844 h 276225"/>
                <a:gd name="connsiteX2" fmla="*/ 7173 w 152400"/>
                <a:gd name="connsiteY2" fmla="*/ 198596 h 276225"/>
                <a:gd name="connsiteX3" fmla="*/ 150048 w 15240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52400" h="276225">
                  <a:moveTo>
                    <a:pt x="150048" y="7144"/>
                  </a:moveTo>
                  <a:cubicBezTo>
                    <a:pt x="150048" y="7144"/>
                    <a:pt x="15746" y="111919"/>
                    <a:pt x="7173" y="273844"/>
                  </a:cubicBezTo>
                  <a:lnTo>
                    <a:pt x="7173" y="198596"/>
                  </a:lnTo>
                  <a:cubicBezTo>
                    <a:pt x="7173" y="198596"/>
                    <a:pt x="1458" y="111919"/>
                    <a:pt x="150048"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59" name="Freeform: Shape 358">
              <a:extLst>
                <a:ext uri="{FF2B5EF4-FFF2-40B4-BE49-F238E27FC236}">
                  <a16:creationId xmlns:a16="http://schemas.microsoft.com/office/drawing/2014/main" id="{224890EF-88D7-F5E3-A364-305F5A3028D5}"/>
                </a:ext>
              </a:extLst>
            </p:cNvPr>
            <p:cNvSpPr/>
            <p:nvPr/>
          </p:nvSpPr>
          <p:spPr>
            <a:xfrm>
              <a:off x="18391925" y="7588734"/>
              <a:ext cx="304800" cy="323850"/>
            </a:xfrm>
            <a:custGeom>
              <a:avLst/>
              <a:gdLst>
                <a:gd name="connsiteX0" fmla="*/ 302474 w 304800"/>
                <a:gd name="connsiteY0" fmla="*/ 7144 h 323850"/>
                <a:gd name="connsiteX1" fmla="*/ 7199 w 304800"/>
                <a:gd name="connsiteY1" fmla="*/ 321469 h 323850"/>
                <a:gd name="connsiteX2" fmla="*/ 7199 w 304800"/>
                <a:gd name="connsiteY2" fmla="*/ 232886 h 323850"/>
                <a:gd name="connsiteX3" fmla="*/ 302474 w 304800"/>
                <a:gd name="connsiteY3" fmla="*/ 7144 h 323850"/>
              </a:gdLst>
              <a:ahLst/>
              <a:cxnLst>
                <a:cxn ang="0">
                  <a:pos x="connsiteX0" y="connsiteY0"/>
                </a:cxn>
                <a:cxn ang="0">
                  <a:pos x="connsiteX1" y="connsiteY1"/>
                </a:cxn>
                <a:cxn ang="0">
                  <a:pos x="connsiteX2" y="connsiteY2"/>
                </a:cxn>
                <a:cxn ang="0">
                  <a:pos x="connsiteX3" y="connsiteY3"/>
                </a:cxn>
              </a:cxnLst>
              <a:rect l="l" t="t" r="r" b="b"/>
              <a:pathLst>
                <a:path w="304800" h="323850">
                  <a:moveTo>
                    <a:pt x="302474" y="7144"/>
                  </a:moveTo>
                  <a:cubicBezTo>
                    <a:pt x="302474" y="7144"/>
                    <a:pt x="25296" y="130969"/>
                    <a:pt x="7199" y="321469"/>
                  </a:cubicBezTo>
                  <a:lnTo>
                    <a:pt x="7199" y="232886"/>
                  </a:lnTo>
                  <a:cubicBezTo>
                    <a:pt x="7199" y="232886"/>
                    <a:pt x="-4231" y="130969"/>
                    <a:pt x="30247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 name="Group 1">
            <a:extLst>
              <a:ext uri="{FF2B5EF4-FFF2-40B4-BE49-F238E27FC236}">
                <a16:creationId xmlns:a16="http://schemas.microsoft.com/office/drawing/2014/main" id="{192D6A54-4D96-2BFB-06B3-7B9393BACCEC}"/>
              </a:ext>
            </a:extLst>
          </p:cNvPr>
          <p:cNvGrpSpPr/>
          <p:nvPr/>
        </p:nvGrpSpPr>
        <p:grpSpPr>
          <a:xfrm>
            <a:off x="8003852" y="866860"/>
            <a:ext cx="3882410" cy="4971312"/>
            <a:chOff x="6482941" y="897506"/>
            <a:chExt cx="3471067" cy="4293983"/>
          </a:xfrm>
        </p:grpSpPr>
        <p:sp>
          <p:nvSpPr>
            <p:cNvPr id="25" name="Rectangle 24">
              <a:extLst>
                <a:ext uri="{FF2B5EF4-FFF2-40B4-BE49-F238E27FC236}">
                  <a16:creationId xmlns:a16="http://schemas.microsoft.com/office/drawing/2014/main" id="{DB054CF1-9490-F553-EB98-BBEFC3FD3438}"/>
                </a:ext>
              </a:extLst>
            </p:cNvPr>
            <p:cNvSpPr/>
            <p:nvPr/>
          </p:nvSpPr>
          <p:spPr>
            <a:xfrm>
              <a:off x="6485437" y="897506"/>
              <a:ext cx="3452844" cy="4293983"/>
            </a:xfrm>
            <a:prstGeom prst="rect">
              <a:avLst/>
            </a:prstGeom>
            <a:noFill/>
            <a:ln w="63500">
              <a:solidFill>
                <a:schemeClr val="accent1"/>
              </a:solidFill>
            </a:ln>
            <a:effectLst>
              <a:outerShdw blurRad="190500" dist="2667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1" name="Rectangle 360">
              <a:extLst>
                <a:ext uri="{FF2B5EF4-FFF2-40B4-BE49-F238E27FC236}">
                  <a16:creationId xmlns:a16="http://schemas.microsoft.com/office/drawing/2014/main" id="{AF4912DD-69CB-DF2C-F66C-9B84A53A6D61}"/>
                </a:ext>
              </a:extLst>
            </p:cNvPr>
            <p:cNvSpPr/>
            <p:nvPr/>
          </p:nvSpPr>
          <p:spPr>
            <a:xfrm>
              <a:off x="6482941" y="897667"/>
              <a:ext cx="3452844" cy="4293660"/>
            </a:xfrm>
            <a:prstGeom prst="rect">
              <a:avLst/>
            </a:prstGeom>
            <a:solidFill>
              <a:schemeClr val="tx1">
                <a:lumMod val="95000"/>
                <a:lumOff val="5000"/>
                <a:alpha val="2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7925A71-D55B-00BC-C6C0-637124A51A5A}"/>
                </a:ext>
              </a:extLst>
            </p:cNvPr>
            <p:cNvSpPr txBox="1"/>
            <p:nvPr/>
          </p:nvSpPr>
          <p:spPr>
            <a:xfrm>
              <a:off x="6501164" y="937734"/>
              <a:ext cx="3452844" cy="4197713"/>
            </a:xfrm>
            <a:prstGeom prst="rect">
              <a:avLst/>
            </a:prstGeom>
            <a:noFill/>
          </p:spPr>
          <p:txBody>
            <a:bodyPr wrap="square" rtlCol="0">
              <a:spAutoFit/>
            </a:bodyPr>
            <a:lstStyle/>
            <a:p>
              <a:pPr algn="ctr">
                <a:lnSpc>
                  <a:spcPct val="150000"/>
                </a:lnSpc>
              </a:pPr>
              <a:r>
                <a:rPr lang="en-US" sz="1300" b="1">
                  <a:solidFill>
                    <a:schemeClr val="bg1"/>
                  </a:solidFill>
                  <a:latin typeface="Cambria" panose="02040503050406030204" pitchFamily="18" charset="0"/>
                  <a:ea typeface="Cambria" panose="02040503050406030204" pitchFamily="18" charset="0"/>
                </a:rPr>
                <a:t>FINANCIAL EDUCATION</a:t>
              </a:r>
            </a:p>
            <a:p>
              <a:pPr algn="ctr">
                <a:lnSpc>
                  <a:spcPct val="150000"/>
                </a:lnSpc>
              </a:pPr>
              <a:r>
                <a:rPr lang="en-US" sz="1300" b="1">
                  <a:solidFill>
                    <a:schemeClr val="bg1"/>
                  </a:solidFill>
                  <a:latin typeface="Cambria" panose="02040503050406030204" pitchFamily="18" charset="0"/>
                  <a:ea typeface="Cambria" panose="02040503050406030204" pitchFamily="18" charset="0"/>
                </a:rPr>
                <a:t>FINANCIAL PLANNING &amp; WEALTH MANAGEMENT</a:t>
              </a:r>
            </a:p>
            <a:p>
              <a:pPr algn="ctr">
                <a:lnSpc>
                  <a:spcPct val="150000"/>
                </a:lnSpc>
              </a:pPr>
              <a:r>
                <a:rPr lang="en-US" sz="1300" b="1">
                  <a:solidFill>
                    <a:schemeClr val="bg1"/>
                  </a:solidFill>
                  <a:latin typeface="Cambria" panose="02040503050406030204" pitchFamily="18" charset="0"/>
                  <a:ea typeface="Cambria" panose="02040503050406030204" pitchFamily="18" charset="0"/>
                </a:rPr>
                <a:t>MEMORY ENHANCEMENT</a:t>
              </a:r>
            </a:p>
            <a:p>
              <a:pPr algn="ctr">
                <a:lnSpc>
                  <a:spcPct val="150000"/>
                </a:lnSpc>
              </a:pPr>
              <a:r>
                <a:rPr lang="en-US" sz="1300" b="1">
                  <a:solidFill>
                    <a:schemeClr val="bg1"/>
                  </a:solidFill>
                  <a:latin typeface="Cambria" panose="02040503050406030204" pitchFamily="18" charset="0"/>
                  <a:ea typeface="Cambria" panose="02040503050406030204" pitchFamily="18" charset="0"/>
                </a:rPr>
                <a:t>PUBLIC SPEAKING </a:t>
              </a:r>
            </a:p>
            <a:p>
              <a:pPr algn="ctr">
                <a:lnSpc>
                  <a:spcPct val="150000"/>
                </a:lnSpc>
              </a:pPr>
              <a:r>
                <a:rPr lang="en-US" sz="1300" b="1">
                  <a:solidFill>
                    <a:schemeClr val="bg1"/>
                  </a:solidFill>
                  <a:latin typeface="Cambria" panose="02040503050406030204" pitchFamily="18" charset="0"/>
                  <a:ea typeface="Cambria" panose="02040503050406030204" pitchFamily="18" charset="0"/>
                </a:rPr>
                <a:t>SPOKEN ENGLISH</a:t>
              </a:r>
            </a:p>
            <a:p>
              <a:pPr algn="ctr">
                <a:lnSpc>
                  <a:spcPct val="150000"/>
                </a:lnSpc>
              </a:pPr>
              <a:r>
                <a:rPr lang="en-US" sz="1300" b="1">
                  <a:solidFill>
                    <a:schemeClr val="bg1"/>
                  </a:solidFill>
                  <a:latin typeface="Cambria" panose="02040503050406030204" pitchFamily="18" charset="0"/>
                  <a:ea typeface="Cambria" panose="02040503050406030204" pitchFamily="18" charset="0"/>
                </a:rPr>
                <a:t>PERSONALITY DEVELOPMENT</a:t>
              </a:r>
            </a:p>
            <a:p>
              <a:pPr algn="ctr">
                <a:lnSpc>
                  <a:spcPct val="150000"/>
                </a:lnSpc>
              </a:pPr>
              <a:r>
                <a:rPr lang="en-US" sz="1300" b="1">
                  <a:solidFill>
                    <a:schemeClr val="bg1"/>
                  </a:solidFill>
                  <a:latin typeface="Cambria" panose="02040503050406030204" pitchFamily="18" charset="0"/>
                  <a:ea typeface="Cambria" panose="02040503050406030204" pitchFamily="18" charset="0"/>
                </a:rPr>
                <a:t>+</a:t>
              </a:r>
            </a:p>
            <a:p>
              <a:pPr algn="ctr">
                <a:lnSpc>
                  <a:spcPct val="150000"/>
                </a:lnSpc>
              </a:pPr>
              <a:r>
                <a:rPr lang="en-US" sz="1300" b="1">
                  <a:solidFill>
                    <a:schemeClr val="bg1"/>
                  </a:solidFill>
                  <a:latin typeface="Cambria" panose="02040503050406030204" pitchFamily="18" charset="0"/>
                  <a:ea typeface="Cambria" panose="02040503050406030204" pitchFamily="18" charset="0"/>
                </a:rPr>
                <a:t>DIGITAL MARKETING</a:t>
              </a:r>
            </a:p>
            <a:p>
              <a:pPr algn="ctr">
                <a:lnSpc>
                  <a:spcPct val="150000"/>
                </a:lnSpc>
              </a:pPr>
              <a:r>
                <a:rPr lang="en-US" sz="1300" b="1">
                  <a:solidFill>
                    <a:schemeClr val="bg1"/>
                  </a:solidFill>
                  <a:latin typeface="Cambria" panose="02040503050406030204" pitchFamily="18" charset="0"/>
                  <a:ea typeface="Cambria" panose="02040503050406030204" pitchFamily="18" charset="0"/>
                </a:rPr>
                <a:t>Ai (ARTIFICIAL INTELLIGENCE)</a:t>
              </a:r>
            </a:p>
            <a:p>
              <a:pPr algn="ctr">
                <a:lnSpc>
                  <a:spcPct val="150000"/>
                </a:lnSpc>
              </a:pPr>
              <a:r>
                <a:rPr lang="en-US" sz="1300" b="1">
                  <a:solidFill>
                    <a:schemeClr val="bg1"/>
                  </a:solidFill>
                  <a:latin typeface="Cambria" panose="02040503050406030204" pitchFamily="18" charset="0"/>
                  <a:ea typeface="Cambria" panose="02040503050406030204" pitchFamily="18" charset="0"/>
                </a:rPr>
                <a:t>CODING</a:t>
              </a:r>
            </a:p>
            <a:p>
              <a:pPr algn="ctr">
                <a:lnSpc>
                  <a:spcPct val="150000"/>
                </a:lnSpc>
              </a:pPr>
              <a:r>
                <a:rPr lang="en-US" sz="1300" b="1">
                  <a:solidFill>
                    <a:schemeClr val="bg1"/>
                  </a:solidFill>
                  <a:latin typeface="Cambria" panose="02040503050406030204" pitchFamily="18" charset="0"/>
                  <a:ea typeface="Cambria" panose="02040503050406030204" pitchFamily="18" charset="0"/>
                </a:rPr>
                <a:t>FOREX  TRADING SPECIAL MENTORING</a:t>
              </a:r>
            </a:p>
            <a:p>
              <a:pPr algn="ctr">
                <a:lnSpc>
                  <a:spcPct val="150000"/>
                </a:lnSpc>
              </a:pPr>
              <a:r>
                <a:rPr lang="en-US" sz="1300" b="1">
                  <a:solidFill>
                    <a:schemeClr val="bg1"/>
                  </a:solidFill>
                  <a:latin typeface="Cambria" panose="02040503050406030204" pitchFamily="18" charset="0"/>
                  <a:ea typeface="Cambria" panose="02040503050406030204" pitchFamily="18" charset="0"/>
                </a:rPr>
                <a:t>CRYPTO CURRENCY EDUCATION </a:t>
              </a:r>
            </a:p>
            <a:p>
              <a:pPr algn="ctr">
                <a:lnSpc>
                  <a:spcPct val="150000"/>
                </a:lnSpc>
              </a:pPr>
              <a:r>
                <a:rPr lang="en-US" sz="1300" b="1">
                  <a:solidFill>
                    <a:schemeClr val="bg1"/>
                  </a:solidFill>
                  <a:latin typeface="Cambria" panose="02040503050406030204" pitchFamily="18" charset="0"/>
                  <a:ea typeface="Cambria" panose="02040503050406030204" pitchFamily="18" charset="0"/>
                </a:rPr>
                <a:t>3 DAYS OFFLINE EDUCATION IN RESORT </a:t>
              </a:r>
            </a:p>
            <a:p>
              <a:pPr algn="ctr">
                <a:lnSpc>
                  <a:spcPct val="150000"/>
                </a:lnSpc>
              </a:pPr>
              <a:r>
                <a:rPr lang="en-US" sz="1300" b="1">
                  <a:solidFill>
                    <a:schemeClr val="bg1"/>
                  </a:solidFill>
                  <a:latin typeface="Cambria" panose="02040503050406030204" pitchFamily="18" charset="0"/>
                  <a:ea typeface="Cambria" panose="02040503050406030204" pitchFamily="18" charset="0"/>
                </a:rPr>
                <a:t>+</a:t>
              </a:r>
            </a:p>
            <a:p>
              <a:pPr algn="ctr">
                <a:lnSpc>
                  <a:spcPct val="150000"/>
                </a:lnSpc>
              </a:pPr>
              <a:r>
                <a:rPr lang="en-US" sz="2800" b="1">
                  <a:solidFill>
                    <a:schemeClr val="bg1"/>
                  </a:solidFill>
                  <a:latin typeface="Cambria" panose="02040503050406030204" pitchFamily="18" charset="0"/>
                  <a:ea typeface="Cambria" panose="02040503050406030204" pitchFamily="18" charset="0"/>
                </a:rPr>
                <a:t>TAB</a:t>
              </a:r>
            </a:p>
          </p:txBody>
        </p:sp>
      </p:grpSp>
    </p:spTree>
    <p:extLst>
      <p:ext uri="{BB962C8B-B14F-4D97-AF65-F5344CB8AC3E}">
        <p14:creationId xmlns:p14="http://schemas.microsoft.com/office/powerpoint/2010/main" val="3276223110"/>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grpId="0" nodeType="withEffect">
                                      <p:stCondLst>
                                        <p:cond delay="0"/>
                                      </p:stCondLst>
                                      <p:childTnLst>
                                        <p:animMotion origin="layout" path="M -2.74515E-6 3.33333E-6 L -0.74476 1.28287 " pathEditMode="relative" rAng="0" ptsTypes="AA">
                                          <p:cBhvr>
                                            <p:cTn id="6" dur="5000" fill="hold"/>
                                            <p:tgtEl>
                                              <p:spTgt spid="4"/>
                                            </p:tgtEl>
                                            <p:attrNameLst>
                                              <p:attrName>ppt_x</p:attrName>
                                              <p:attrName>ppt_y</p:attrName>
                                            </p:attrNameLst>
                                          </p:cBhvr>
                                          <p:rCtr x="-37231" y="64144"/>
                                        </p:animMotion>
                                      </p:childTnLst>
                                    </p:cTn>
                                  </p:par>
                                  <p:par>
                                    <p:cTn id="7" presetID="42" presetClass="path" presetSubtype="0" repeatCount="indefinite" fill="hold" grpId="0" nodeType="withEffect">
                                      <p:stCondLst>
                                        <p:cond delay="0"/>
                                      </p:stCondLst>
                                      <p:childTnLst>
                                        <p:animMotion origin="layout" path="M 3.81821E-6 -3.7037E-7 L -0.74476 1.28287 " pathEditMode="relative" rAng="0" ptsTypes="AA">
                                          <p:cBhvr>
                                            <p:cTn id="8" dur="5000" fill="hold"/>
                                            <p:tgtEl>
                                              <p:spTgt spid="5"/>
                                            </p:tgtEl>
                                            <p:attrNameLst>
                                              <p:attrName>ppt_x</p:attrName>
                                              <p:attrName>ppt_y</p:attrName>
                                            </p:attrNameLst>
                                          </p:cBhvr>
                                          <p:rCtr x="-37244" y="64144"/>
                                        </p:animMotion>
                                      </p:childTnLst>
                                    </p:cTn>
                                  </p:par>
                                  <p:par>
                                    <p:cTn id="9" presetID="42" presetClass="path" presetSubtype="0" repeatCount="indefinite" fill="hold" grpId="0" nodeType="withEffect">
                                      <p:stCondLst>
                                        <p:cond delay="0"/>
                                      </p:stCondLst>
                                      <p:childTnLst>
                                        <p:animMotion origin="layout" path="M 3.8156E-7 -4.07407E-6 L -0.74476 1.28287 " pathEditMode="relative" rAng="0" ptsTypes="AA">
                                          <p:cBhvr>
                                            <p:cTn id="10" dur="5000" fill="hold"/>
                                            <p:tgtEl>
                                              <p:spTgt spid="6"/>
                                            </p:tgtEl>
                                            <p:attrNameLst>
                                              <p:attrName>ppt_x</p:attrName>
                                              <p:attrName>ppt_y</p:attrName>
                                            </p:attrNameLst>
                                          </p:cBhvr>
                                          <p:rCtr x="-37244" y="64144"/>
                                        </p:animMotion>
                                      </p:childTnLst>
                                    </p:cTn>
                                  </p:par>
                                  <p:par>
                                    <p:cTn id="11" presetID="42" presetClass="path" presetSubtype="0" repeatCount="indefinite" fill="hold" grpId="0" nodeType="withEffect">
                                      <p:stCondLst>
                                        <p:cond delay="0"/>
                                      </p:stCondLst>
                                      <p:childTnLst>
                                        <p:animMotion origin="layout" path="M -3.05509E-6 -4.81481E-6 L -0.74463 1.28288 " pathEditMode="relative" rAng="0" ptsTypes="AA">
                                          <p:cBhvr>
                                            <p:cTn id="12" dur="5000" fill="hold"/>
                                            <p:tgtEl>
                                              <p:spTgt spid="7"/>
                                            </p:tgtEl>
                                            <p:attrNameLst>
                                              <p:attrName>ppt_x</p:attrName>
                                              <p:attrName>ppt_y</p:attrName>
                                            </p:attrNameLst>
                                          </p:cBhvr>
                                          <p:rCtr x="-37231" y="64144"/>
                                        </p:animMotion>
                                      </p:childTnLst>
                                    </p:cTn>
                                  </p:par>
                                  <p:par>
                                    <p:cTn id="13" presetID="42" presetClass="path" presetSubtype="0" repeatCount="indefinite" fill="hold" grpId="0" nodeType="withEffect">
                                      <p:stCondLst>
                                        <p:cond delay="0"/>
                                      </p:stCondLst>
                                      <p:childTnLst>
                                        <p:animMotion origin="layout" path="M 3.95885E-6 2.96296E-6 L -0.74463 1.28287 " pathEditMode="relative" rAng="0" ptsTypes="AA">
                                          <p:cBhvr>
                                            <p:cTn id="14" dur="5000" fill="hold"/>
                                            <p:tgtEl>
                                              <p:spTgt spid="8"/>
                                            </p:tgtEl>
                                            <p:attrNameLst>
                                              <p:attrName>ppt_x</p:attrName>
                                              <p:attrName>ppt_y</p:attrName>
                                            </p:attrNameLst>
                                          </p:cBhvr>
                                          <p:rCtr x="-37231" y="64144"/>
                                        </p:animMotion>
                                      </p:childTnLst>
                                    </p:cTn>
                                  </p:par>
                                  <p:par>
                                    <p:cTn id="15" presetID="42" presetClass="path" presetSubtype="0" repeatCount="indefinite" fill="hold" grpId="0" nodeType="withEffect">
                                      <p:stCondLst>
                                        <p:cond delay="0"/>
                                      </p:stCondLst>
                                      <p:childTnLst>
                                        <p:animMotion origin="layout" path="M 2.96914E-7 -7.40741E-7 L -0.74476 1.28287 " pathEditMode="relative" rAng="0" ptsTypes="AA">
                                          <p:cBhvr>
                                            <p:cTn id="16" dur="5000" fill="hold"/>
                                            <p:tgtEl>
                                              <p:spTgt spid="9"/>
                                            </p:tgtEl>
                                            <p:attrNameLst>
                                              <p:attrName>ppt_x</p:attrName>
                                              <p:attrName>ppt_y</p:attrName>
                                            </p:attrNameLst>
                                          </p:cBhvr>
                                          <p:rCtr x="-37244" y="64144"/>
                                        </p:animMotion>
                                      </p:childTnLst>
                                    </p:cTn>
                                  </p:par>
                                  <p:par>
                                    <p:cTn id="17" presetID="42" presetClass="path" presetSubtype="0" repeatCount="indefinite" fill="hold" grpId="0" nodeType="withEffect">
                                      <p:stCondLst>
                                        <p:cond delay="0"/>
                                      </p:stCondLst>
                                      <p:childTnLst>
                                        <p:animMotion origin="layout" path="M 4.35994E-6 -4.07407E-6 L -0.74463 1.28287 " pathEditMode="relative" rAng="0" ptsTypes="AA">
                                          <p:cBhvr>
                                            <p:cTn id="18" dur="5000" fill="hold"/>
                                            <p:tgtEl>
                                              <p:spTgt spid="11"/>
                                            </p:tgtEl>
                                            <p:attrNameLst>
                                              <p:attrName>ppt_x</p:attrName>
                                              <p:attrName>ppt_y</p:attrName>
                                            </p:attrNameLst>
                                          </p:cBhvr>
                                          <p:rCtr x="-37231" y="64144"/>
                                        </p:animMotion>
                                      </p:childTnLst>
                                    </p:cTn>
                                  </p:par>
                                  <p:par>
                                    <p:cTn id="19" presetID="42" presetClass="path" presetSubtype="0" repeatCount="indefinite" fill="hold" grpId="0" nodeType="withEffect">
                                      <p:stCondLst>
                                        <p:cond delay="0"/>
                                      </p:stCondLst>
                                      <p:childTnLst>
                                        <p:animMotion origin="layout" path="M 6.98008E-7 7.40741E-7 L -0.74476 1.28287 " pathEditMode="relative" rAng="0" ptsTypes="AA">
                                          <p:cBhvr>
                                            <p:cTn id="20" dur="5000" fill="hold"/>
                                            <p:tgtEl>
                                              <p:spTgt spid="12"/>
                                            </p:tgtEl>
                                            <p:attrNameLst>
                                              <p:attrName>ppt_x</p:attrName>
                                              <p:attrName>ppt_y</p:attrName>
                                            </p:attrNameLst>
                                          </p:cBhvr>
                                          <p:rCtr x="-37244" y="64144"/>
                                        </p:animMotion>
                                      </p:childTnLst>
                                    </p:cTn>
                                  </p:par>
                                  <p:par>
                                    <p:cTn id="21" presetID="42" presetClass="path" presetSubtype="0" repeatCount="indefinite" fill="hold" grpId="0" nodeType="withEffect">
                                      <p:stCondLst>
                                        <p:cond delay="0"/>
                                      </p:stCondLst>
                                      <p:childTnLst>
                                        <p:animMotion origin="layout" path="M -2.51335E-6 0 L -0.74476 1.28287 " pathEditMode="relative" rAng="0" ptsTypes="AA">
                                          <p:cBhvr>
                                            <p:cTn id="22" dur="5000" fill="hold"/>
                                            <p:tgtEl>
                                              <p:spTgt spid="13"/>
                                            </p:tgtEl>
                                            <p:attrNameLst>
                                              <p:attrName>ppt_x</p:attrName>
                                              <p:attrName>ppt_y</p:attrName>
                                            </p:attrNameLst>
                                          </p:cBhvr>
                                          <p:rCtr x="-37244" y="64144"/>
                                        </p:animMotion>
                                      </p:childTnLst>
                                    </p:cTn>
                                  </p:par>
                                  <p:par>
                                    <p:cTn id="23" presetID="42" presetClass="path" presetSubtype="0" repeatCount="indefinite" fill="hold" grpId="0" nodeType="withEffect">
                                      <p:stCondLst>
                                        <p:cond delay="0"/>
                                      </p:stCondLst>
                                      <p:childTnLst>
                                        <p:animMotion origin="layout" path="M 4.50059E-6 -7.40741E-7 L -0.74476 1.28287 " pathEditMode="relative" rAng="0" ptsTypes="AA">
                                          <p:cBhvr>
                                            <p:cTn id="24" dur="5000" fill="hold"/>
                                            <p:tgtEl>
                                              <p:spTgt spid="14"/>
                                            </p:tgtEl>
                                            <p:attrNameLst>
                                              <p:attrName>ppt_x</p:attrName>
                                              <p:attrName>ppt_y</p:attrName>
                                            </p:attrNameLst>
                                          </p:cBhvr>
                                          <p:rCtr x="-37244" y="64144"/>
                                        </p:animMotion>
                                      </p:childTnLst>
                                    </p:cTn>
                                  </p:par>
                                  <p:par>
                                    <p:cTn id="25" presetID="42" presetClass="path" presetSubtype="0" repeatCount="indefinite" fill="hold" grpId="0" nodeType="withEffect">
                                      <p:stCondLst>
                                        <p:cond delay="0"/>
                                      </p:stCondLst>
                                      <p:childTnLst>
                                        <p:animMotion origin="layout" path="M 1.51452E-6 -1.48148E-6 L -0.74476 1.28287 " pathEditMode="relative" rAng="0" ptsTypes="AA">
                                          <p:cBhvr>
                                            <p:cTn id="26" dur="5000" fill="hold"/>
                                            <p:tgtEl>
                                              <p:spTgt spid="15"/>
                                            </p:tgtEl>
                                            <p:attrNameLst>
                                              <p:attrName>ppt_x</p:attrName>
                                              <p:attrName>ppt_y</p:attrName>
                                            </p:attrNameLst>
                                          </p:cBhvr>
                                          <p:rCtr x="-37244" y="64144"/>
                                        </p:animMotion>
                                      </p:childTnLst>
                                    </p:cTn>
                                  </p:par>
                                  <p:par>
                                    <p:cTn id="27" presetID="2" presetClass="entr" presetSubtype="2" decel="100000" fill="hold" grpId="0" nodeType="withEffect">
                                      <p:stCondLst>
                                        <p:cond delay="10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500" fill="hold"/>
                                            <p:tgtEl>
                                              <p:spTgt spid="19"/>
                                            </p:tgtEl>
                                            <p:attrNameLst>
                                              <p:attrName>ppt_x</p:attrName>
                                            </p:attrNameLst>
                                          </p:cBhvr>
                                          <p:tavLst>
                                            <p:tav tm="0">
                                              <p:val>
                                                <p:strVal val="1+#ppt_w/2"/>
                                              </p:val>
                                            </p:tav>
                                            <p:tav tm="100000">
                                              <p:val>
                                                <p:strVal val="#ppt_x"/>
                                              </p:val>
                                            </p:tav>
                                          </p:tavLst>
                                        </p:anim>
                                        <p:anim calcmode="lin" valueType="num">
                                          <p:cBhvr additive="base">
                                            <p:cTn id="30" dur="1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14:presetBounceEnd="79000">
                                      <p:stCondLst>
                                        <p:cond delay="300"/>
                                      </p:stCondLst>
                                      <p:childTnLst>
                                        <p:set>
                                          <p:cBhvr>
                                            <p:cTn id="32" dur="1" fill="hold">
                                              <p:stCondLst>
                                                <p:cond delay="0"/>
                                              </p:stCondLst>
                                            </p:cTn>
                                            <p:tgtEl>
                                              <p:spTgt spid="26"/>
                                            </p:tgtEl>
                                            <p:attrNameLst>
                                              <p:attrName>style.visibility</p:attrName>
                                            </p:attrNameLst>
                                          </p:cBhvr>
                                          <p:to>
                                            <p:strVal val="visible"/>
                                          </p:to>
                                        </p:set>
                                        <p:anim calcmode="lin" valueType="num" p14:bounceEnd="79000">
                                          <p:cBhvr additive="base">
                                            <p:cTn id="33" dur="2000" fill="hold"/>
                                            <p:tgtEl>
                                              <p:spTgt spid="26"/>
                                            </p:tgtEl>
                                            <p:attrNameLst>
                                              <p:attrName>ppt_x</p:attrName>
                                            </p:attrNameLst>
                                          </p:cBhvr>
                                          <p:tavLst>
                                            <p:tav tm="0">
                                              <p:val>
                                                <p:strVal val="#ppt_x"/>
                                              </p:val>
                                            </p:tav>
                                            <p:tav tm="100000">
                                              <p:val>
                                                <p:strVal val="#ppt_x"/>
                                              </p:val>
                                            </p:tav>
                                          </p:tavLst>
                                        </p:anim>
                                        <p:anim calcmode="lin" valueType="num" p14:bounceEnd="79000">
                                          <p:cBhvr additive="base">
                                            <p:cTn id="34" dur="20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79000">
                                      <p:stCondLst>
                                        <p:cond delay="300"/>
                                      </p:stCondLst>
                                      <p:childTnLst>
                                        <p:set>
                                          <p:cBhvr>
                                            <p:cTn id="36" dur="1" fill="hold">
                                              <p:stCondLst>
                                                <p:cond delay="0"/>
                                              </p:stCondLst>
                                            </p:cTn>
                                            <p:tgtEl>
                                              <p:spTgt spid="28"/>
                                            </p:tgtEl>
                                            <p:attrNameLst>
                                              <p:attrName>style.visibility</p:attrName>
                                            </p:attrNameLst>
                                          </p:cBhvr>
                                          <p:to>
                                            <p:strVal val="visible"/>
                                          </p:to>
                                        </p:set>
                                        <p:anim calcmode="lin" valueType="num" p14:bounceEnd="79000">
                                          <p:cBhvr additive="base">
                                            <p:cTn id="37" dur="2000" fill="hold"/>
                                            <p:tgtEl>
                                              <p:spTgt spid="28"/>
                                            </p:tgtEl>
                                            <p:attrNameLst>
                                              <p:attrName>ppt_x</p:attrName>
                                            </p:attrNameLst>
                                          </p:cBhvr>
                                          <p:tavLst>
                                            <p:tav tm="0">
                                              <p:val>
                                                <p:strVal val="#ppt_x"/>
                                              </p:val>
                                            </p:tav>
                                            <p:tav tm="100000">
                                              <p:val>
                                                <p:strVal val="#ppt_x"/>
                                              </p:val>
                                            </p:tav>
                                          </p:tavLst>
                                        </p:anim>
                                        <p:anim calcmode="lin" valueType="num" p14:bounceEnd="79000">
                                          <p:cBhvr additive="base">
                                            <p:cTn id="38" dur="20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353"/>
                                            </p:tgtEl>
                                            <p:attrNameLst>
                                              <p:attrName>style.visibility</p:attrName>
                                            </p:attrNameLst>
                                          </p:cBhvr>
                                          <p:to>
                                            <p:strVal val="visible"/>
                                          </p:to>
                                        </p:set>
                                        <p:anim calcmode="lin" valueType="num">
                                          <p:cBhvr additive="base">
                                            <p:cTn id="41" dur="1500" fill="hold"/>
                                            <p:tgtEl>
                                              <p:spTgt spid="353"/>
                                            </p:tgtEl>
                                            <p:attrNameLst>
                                              <p:attrName>ppt_x</p:attrName>
                                            </p:attrNameLst>
                                          </p:cBhvr>
                                          <p:tavLst>
                                            <p:tav tm="0">
                                              <p:val>
                                                <p:strVal val="#ppt_x"/>
                                              </p:val>
                                            </p:tav>
                                            <p:tav tm="100000">
                                              <p:val>
                                                <p:strVal val="#ppt_x"/>
                                              </p:val>
                                            </p:tav>
                                          </p:tavLst>
                                        </p:anim>
                                        <p:anim calcmode="lin" valueType="num">
                                          <p:cBhvr additive="base">
                                            <p:cTn id="42" dur="1500" fill="hold"/>
                                            <p:tgtEl>
                                              <p:spTgt spid="353"/>
                                            </p:tgtEl>
                                            <p:attrNameLst>
                                              <p:attrName>ppt_y</p:attrName>
                                            </p:attrNameLst>
                                          </p:cBhvr>
                                          <p:tavLst>
                                            <p:tav tm="0">
                                              <p:val>
                                                <p:strVal val="1+#ppt_h/2"/>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352"/>
                                            </p:tgtEl>
                                            <p:attrNameLst>
                                              <p:attrName>style.visibility</p:attrName>
                                            </p:attrNameLst>
                                          </p:cBhvr>
                                          <p:to>
                                            <p:strVal val="visible"/>
                                          </p:to>
                                        </p:set>
                                        <p:anim calcmode="lin" valueType="num">
                                          <p:cBhvr additive="base">
                                            <p:cTn id="45" dur="1500" fill="hold"/>
                                            <p:tgtEl>
                                              <p:spTgt spid="352"/>
                                            </p:tgtEl>
                                            <p:attrNameLst>
                                              <p:attrName>ppt_x</p:attrName>
                                            </p:attrNameLst>
                                          </p:cBhvr>
                                          <p:tavLst>
                                            <p:tav tm="0">
                                              <p:val>
                                                <p:strVal val="#ppt_x"/>
                                              </p:val>
                                            </p:tav>
                                            <p:tav tm="100000">
                                              <p:val>
                                                <p:strVal val="#ppt_x"/>
                                              </p:val>
                                            </p:tav>
                                          </p:tavLst>
                                        </p:anim>
                                        <p:anim calcmode="lin" valueType="num">
                                          <p:cBhvr additive="base">
                                            <p:cTn id="46" dur="1500" fill="hold"/>
                                            <p:tgtEl>
                                              <p:spTgt spid="352"/>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348"/>
                                            </p:tgtEl>
                                            <p:attrNameLst>
                                              <p:attrName>style.visibility</p:attrName>
                                            </p:attrNameLst>
                                          </p:cBhvr>
                                          <p:to>
                                            <p:strVal val="visible"/>
                                          </p:to>
                                        </p:set>
                                        <p:anim calcmode="lin" valueType="num">
                                          <p:cBhvr additive="base">
                                            <p:cTn id="49" dur="1500" fill="hold"/>
                                            <p:tgtEl>
                                              <p:spTgt spid="348"/>
                                            </p:tgtEl>
                                            <p:attrNameLst>
                                              <p:attrName>ppt_x</p:attrName>
                                            </p:attrNameLst>
                                          </p:cBhvr>
                                          <p:tavLst>
                                            <p:tav tm="0">
                                              <p:val>
                                                <p:strVal val="#ppt_x"/>
                                              </p:val>
                                            </p:tav>
                                            <p:tav tm="100000">
                                              <p:val>
                                                <p:strVal val="#ppt_x"/>
                                              </p:val>
                                            </p:tav>
                                          </p:tavLst>
                                        </p:anim>
                                        <p:anim calcmode="lin" valueType="num">
                                          <p:cBhvr additive="base">
                                            <p:cTn id="50" dur="1500" fill="hold"/>
                                            <p:tgtEl>
                                              <p:spTgt spid="348"/>
                                            </p:tgtEl>
                                            <p:attrNameLst>
                                              <p:attrName>ppt_y</p:attrName>
                                            </p:attrNameLst>
                                          </p:cBhvr>
                                          <p:tavLst>
                                            <p:tav tm="0">
                                              <p:val>
                                                <p:strVal val="1+#ppt_h/2"/>
                                              </p:val>
                                            </p:tav>
                                            <p:tav tm="100000">
                                              <p:val>
                                                <p:strVal val="#ppt_y"/>
                                              </p:val>
                                            </p:tav>
                                          </p:tavLst>
                                        </p:anim>
                                      </p:childTnLst>
                                    </p:cTn>
                                  </p:par>
                                  <p:par>
                                    <p:cTn id="51" presetID="2" presetClass="entr" presetSubtype="4" decel="100000" fill="hold" nodeType="withEffect">
                                      <p:stCondLst>
                                        <p:cond delay="0"/>
                                      </p:stCondLst>
                                      <p:childTnLst>
                                        <p:set>
                                          <p:cBhvr>
                                            <p:cTn id="52" dur="1" fill="hold">
                                              <p:stCondLst>
                                                <p:cond delay="0"/>
                                              </p:stCondLst>
                                            </p:cTn>
                                            <p:tgtEl>
                                              <p:spTgt spid="341"/>
                                            </p:tgtEl>
                                            <p:attrNameLst>
                                              <p:attrName>style.visibility</p:attrName>
                                            </p:attrNameLst>
                                          </p:cBhvr>
                                          <p:to>
                                            <p:strVal val="visible"/>
                                          </p:to>
                                        </p:set>
                                        <p:anim calcmode="lin" valueType="num">
                                          <p:cBhvr additive="base">
                                            <p:cTn id="53" dur="1500" fill="hold"/>
                                            <p:tgtEl>
                                              <p:spTgt spid="341"/>
                                            </p:tgtEl>
                                            <p:attrNameLst>
                                              <p:attrName>ppt_x</p:attrName>
                                            </p:attrNameLst>
                                          </p:cBhvr>
                                          <p:tavLst>
                                            <p:tav tm="0">
                                              <p:val>
                                                <p:strVal val="#ppt_x"/>
                                              </p:val>
                                            </p:tav>
                                            <p:tav tm="100000">
                                              <p:val>
                                                <p:strVal val="#ppt_x"/>
                                              </p:val>
                                            </p:tav>
                                          </p:tavLst>
                                        </p:anim>
                                        <p:anim calcmode="lin" valueType="num">
                                          <p:cBhvr additive="base">
                                            <p:cTn id="54" dur="1500" fill="hold"/>
                                            <p:tgtEl>
                                              <p:spTgt spid="341"/>
                                            </p:tgtEl>
                                            <p:attrNameLst>
                                              <p:attrName>ppt_y</p:attrName>
                                            </p:attrNameLst>
                                          </p:cBhvr>
                                          <p:tavLst>
                                            <p:tav tm="0">
                                              <p:val>
                                                <p:strVal val="1+#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340"/>
                                            </p:tgtEl>
                                            <p:attrNameLst>
                                              <p:attrName>style.visibility</p:attrName>
                                            </p:attrNameLst>
                                          </p:cBhvr>
                                          <p:to>
                                            <p:strVal val="visible"/>
                                          </p:to>
                                        </p:set>
                                        <p:anim calcmode="lin" valueType="num">
                                          <p:cBhvr additive="base">
                                            <p:cTn id="57" dur="1500" fill="hold"/>
                                            <p:tgtEl>
                                              <p:spTgt spid="340"/>
                                            </p:tgtEl>
                                            <p:attrNameLst>
                                              <p:attrName>ppt_x</p:attrName>
                                            </p:attrNameLst>
                                          </p:cBhvr>
                                          <p:tavLst>
                                            <p:tav tm="0">
                                              <p:val>
                                                <p:strVal val="#ppt_x"/>
                                              </p:val>
                                            </p:tav>
                                            <p:tav tm="100000">
                                              <p:val>
                                                <p:strVal val="#ppt_x"/>
                                              </p:val>
                                            </p:tav>
                                          </p:tavLst>
                                        </p:anim>
                                        <p:anim calcmode="lin" valueType="num">
                                          <p:cBhvr additive="base">
                                            <p:cTn id="58" dur="1500" fill="hold"/>
                                            <p:tgtEl>
                                              <p:spTgt spid="340"/>
                                            </p:tgtEl>
                                            <p:attrNameLst>
                                              <p:attrName>ppt_y</p:attrName>
                                            </p:attrNameLst>
                                          </p:cBhvr>
                                          <p:tavLst>
                                            <p:tav tm="0">
                                              <p:val>
                                                <p:strVal val="1+#ppt_h/2"/>
                                              </p:val>
                                            </p:tav>
                                            <p:tav tm="100000">
                                              <p:val>
                                                <p:strVal val="#ppt_y"/>
                                              </p:val>
                                            </p:tav>
                                          </p:tavLst>
                                        </p:anim>
                                      </p:childTnLst>
                                    </p:cTn>
                                  </p:par>
                                  <p:par>
                                    <p:cTn id="59" presetID="2" presetClass="entr" presetSubtype="4" decel="100000" fill="hold" grpId="0" nodeType="withEffect">
                                      <p:stCondLst>
                                        <p:cond delay="0"/>
                                      </p:stCondLst>
                                      <p:childTnLst>
                                        <p:set>
                                          <p:cBhvr>
                                            <p:cTn id="60" dur="1" fill="hold">
                                              <p:stCondLst>
                                                <p:cond delay="0"/>
                                              </p:stCondLst>
                                            </p:cTn>
                                            <p:tgtEl>
                                              <p:spTgt spid="339"/>
                                            </p:tgtEl>
                                            <p:attrNameLst>
                                              <p:attrName>style.visibility</p:attrName>
                                            </p:attrNameLst>
                                          </p:cBhvr>
                                          <p:to>
                                            <p:strVal val="visible"/>
                                          </p:to>
                                        </p:set>
                                        <p:anim calcmode="lin" valueType="num">
                                          <p:cBhvr additive="base">
                                            <p:cTn id="61" dur="1500" fill="hold"/>
                                            <p:tgtEl>
                                              <p:spTgt spid="339"/>
                                            </p:tgtEl>
                                            <p:attrNameLst>
                                              <p:attrName>ppt_x</p:attrName>
                                            </p:attrNameLst>
                                          </p:cBhvr>
                                          <p:tavLst>
                                            <p:tav tm="0">
                                              <p:val>
                                                <p:strVal val="#ppt_x"/>
                                              </p:val>
                                            </p:tav>
                                            <p:tav tm="100000">
                                              <p:val>
                                                <p:strVal val="#ppt_x"/>
                                              </p:val>
                                            </p:tav>
                                          </p:tavLst>
                                        </p:anim>
                                        <p:anim calcmode="lin" valueType="num">
                                          <p:cBhvr additive="base">
                                            <p:cTn id="62" dur="1500" fill="hold"/>
                                            <p:tgtEl>
                                              <p:spTgt spid="33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334"/>
                                            </p:tgtEl>
                                            <p:attrNameLst>
                                              <p:attrName>style.visibility</p:attrName>
                                            </p:attrNameLst>
                                          </p:cBhvr>
                                          <p:to>
                                            <p:strVal val="visible"/>
                                          </p:to>
                                        </p:set>
                                        <p:anim calcmode="lin" valueType="num">
                                          <p:cBhvr additive="base">
                                            <p:cTn id="65" dur="1500" fill="hold"/>
                                            <p:tgtEl>
                                              <p:spTgt spid="334"/>
                                            </p:tgtEl>
                                            <p:attrNameLst>
                                              <p:attrName>ppt_x</p:attrName>
                                            </p:attrNameLst>
                                          </p:cBhvr>
                                          <p:tavLst>
                                            <p:tav tm="0">
                                              <p:val>
                                                <p:strVal val="#ppt_x"/>
                                              </p:val>
                                            </p:tav>
                                            <p:tav tm="100000">
                                              <p:val>
                                                <p:strVal val="#ppt_x"/>
                                              </p:val>
                                            </p:tav>
                                          </p:tavLst>
                                        </p:anim>
                                        <p:anim calcmode="lin" valueType="num">
                                          <p:cBhvr additive="base">
                                            <p:cTn id="66" dur="1500" fill="hold"/>
                                            <p:tgtEl>
                                              <p:spTgt spid="334"/>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0"/>
                                      </p:stCondLst>
                                      <p:childTnLst>
                                        <p:set>
                                          <p:cBhvr>
                                            <p:cTn id="68" dur="1" fill="hold">
                                              <p:stCondLst>
                                                <p:cond delay="0"/>
                                              </p:stCondLst>
                                            </p:cTn>
                                            <p:tgtEl>
                                              <p:spTgt spid="333"/>
                                            </p:tgtEl>
                                            <p:attrNameLst>
                                              <p:attrName>style.visibility</p:attrName>
                                            </p:attrNameLst>
                                          </p:cBhvr>
                                          <p:to>
                                            <p:strVal val="visible"/>
                                          </p:to>
                                        </p:set>
                                        <p:anim calcmode="lin" valueType="num">
                                          <p:cBhvr additive="base">
                                            <p:cTn id="69" dur="1500" fill="hold"/>
                                            <p:tgtEl>
                                              <p:spTgt spid="333"/>
                                            </p:tgtEl>
                                            <p:attrNameLst>
                                              <p:attrName>ppt_x</p:attrName>
                                            </p:attrNameLst>
                                          </p:cBhvr>
                                          <p:tavLst>
                                            <p:tav tm="0">
                                              <p:val>
                                                <p:strVal val="#ppt_x"/>
                                              </p:val>
                                            </p:tav>
                                            <p:tav tm="100000">
                                              <p:val>
                                                <p:strVal val="#ppt_x"/>
                                              </p:val>
                                            </p:tav>
                                          </p:tavLst>
                                        </p:anim>
                                        <p:anim calcmode="lin" valueType="num">
                                          <p:cBhvr additive="base">
                                            <p:cTn id="70" dur="1500" fill="hold"/>
                                            <p:tgtEl>
                                              <p:spTgt spid="333"/>
                                            </p:tgtEl>
                                            <p:attrNameLst>
                                              <p:attrName>ppt_y</p:attrName>
                                            </p:attrNameLst>
                                          </p:cBhvr>
                                          <p:tavLst>
                                            <p:tav tm="0">
                                              <p:val>
                                                <p:strVal val="1+#ppt_h/2"/>
                                              </p:val>
                                            </p:tav>
                                            <p:tav tm="100000">
                                              <p:val>
                                                <p:strVal val="#ppt_y"/>
                                              </p:val>
                                            </p:tav>
                                          </p:tavLst>
                                        </p:anim>
                                      </p:childTnLst>
                                    </p:cTn>
                                  </p:par>
                                  <p:par>
                                    <p:cTn id="71" presetID="2" presetClass="entr" presetSubtype="4" decel="100000" fill="hold" nodeType="withEffect">
                                      <p:stCondLst>
                                        <p:cond delay="0"/>
                                      </p:stCondLst>
                                      <p:childTnLst>
                                        <p:set>
                                          <p:cBhvr>
                                            <p:cTn id="72" dur="1" fill="hold">
                                              <p:stCondLst>
                                                <p:cond delay="0"/>
                                              </p:stCondLst>
                                            </p:cTn>
                                            <p:tgtEl>
                                              <p:spTgt spid="326"/>
                                            </p:tgtEl>
                                            <p:attrNameLst>
                                              <p:attrName>style.visibility</p:attrName>
                                            </p:attrNameLst>
                                          </p:cBhvr>
                                          <p:to>
                                            <p:strVal val="visible"/>
                                          </p:to>
                                        </p:set>
                                        <p:anim calcmode="lin" valueType="num">
                                          <p:cBhvr additive="base">
                                            <p:cTn id="73" dur="1500" fill="hold"/>
                                            <p:tgtEl>
                                              <p:spTgt spid="326"/>
                                            </p:tgtEl>
                                            <p:attrNameLst>
                                              <p:attrName>ppt_x</p:attrName>
                                            </p:attrNameLst>
                                          </p:cBhvr>
                                          <p:tavLst>
                                            <p:tav tm="0">
                                              <p:val>
                                                <p:strVal val="#ppt_x"/>
                                              </p:val>
                                            </p:tav>
                                            <p:tav tm="100000">
                                              <p:val>
                                                <p:strVal val="#ppt_x"/>
                                              </p:val>
                                            </p:tav>
                                          </p:tavLst>
                                        </p:anim>
                                        <p:anim calcmode="lin" valueType="num">
                                          <p:cBhvr additive="base">
                                            <p:cTn id="74" dur="1500" fill="hold"/>
                                            <p:tgtEl>
                                              <p:spTgt spid="326"/>
                                            </p:tgtEl>
                                            <p:attrNameLst>
                                              <p:attrName>ppt_y</p:attrName>
                                            </p:attrNameLst>
                                          </p:cBhvr>
                                          <p:tavLst>
                                            <p:tav tm="0">
                                              <p:val>
                                                <p:strVal val="1+#ppt_h/2"/>
                                              </p:val>
                                            </p:tav>
                                            <p:tav tm="100000">
                                              <p:val>
                                                <p:strVal val="#ppt_y"/>
                                              </p:val>
                                            </p:tav>
                                          </p:tavLst>
                                        </p:anim>
                                      </p:childTnLst>
                                    </p:cTn>
                                  </p:par>
                                  <p:par>
                                    <p:cTn id="75" presetID="2" presetClass="entr" presetSubtype="4" decel="100000" fill="hold" nodeType="withEffect">
                                      <p:stCondLst>
                                        <p:cond delay="0"/>
                                      </p:stCondLst>
                                      <p:childTnLst>
                                        <p:set>
                                          <p:cBhvr>
                                            <p:cTn id="76" dur="1" fill="hold">
                                              <p:stCondLst>
                                                <p:cond delay="0"/>
                                              </p:stCondLst>
                                            </p:cTn>
                                            <p:tgtEl>
                                              <p:spTgt spid="319"/>
                                            </p:tgtEl>
                                            <p:attrNameLst>
                                              <p:attrName>style.visibility</p:attrName>
                                            </p:attrNameLst>
                                          </p:cBhvr>
                                          <p:to>
                                            <p:strVal val="visible"/>
                                          </p:to>
                                        </p:set>
                                        <p:anim calcmode="lin" valueType="num">
                                          <p:cBhvr additive="base">
                                            <p:cTn id="77" dur="1500" fill="hold"/>
                                            <p:tgtEl>
                                              <p:spTgt spid="319"/>
                                            </p:tgtEl>
                                            <p:attrNameLst>
                                              <p:attrName>ppt_x</p:attrName>
                                            </p:attrNameLst>
                                          </p:cBhvr>
                                          <p:tavLst>
                                            <p:tav tm="0">
                                              <p:val>
                                                <p:strVal val="#ppt_x"/>
                                              </p:val>
                                            </p:tav>
                                            <p:tav tm="100000">
                                              <p:val>
                                                <p:strVal val="#ppt_x"/>
                                              </p:val>
                                            </p:tav>
                                          </p:tavLst>
                                        </p:anim>
                                        <p:anim calcmode="lin" valueType="num">
                                          <p:cBhvr additive="base">
                                            <p:cTn id="78" dur="1500" fill="hold"/>
                                            <p:tgtEl>
                                              <p:spTgt spid="319"/>
                                            </p:tgtEl>
                                            <p:attrNameLst>
                                              <p:attrName>ppt_y</p:attrName>
                                            </p:attrNameLst>
                                          </p:cBhvr>
                                          <p:tavLst>
                                            <p:tav tm="0">
                                              <p:val>
                                                <p:strVal val="1+#ppt_h/2"/>
                                              </p:val>
                                            </p:tav>
                                            <p:tav tm="100000">
                                              <p:val>
                                                <p:strVal val="#ppt_y"/>
                                              </p:val>
                                            </p:tav>
                                          </p:tavLst>
                                        </p:anim>
                                      </p:childTnLst>
                                    </p:cTn>
                                  </p:par>
                                  <p:par>
                                    <p:cTn id="79" presetID="2" presetClass="entr" presetSubtype="4" decel="100000" fill="hold" grpId="0" nodeType="withEffect">
                                      <p:stCondLst>
                                        <p:cond delay="0"/>
                                      </p:stCondLst>
                                      <p:childTnLst>
                                        <p:set>
                                          <p:cBhvr>
                                            <p:cTn id="80" dur="1" fill="hold">
                                              <p:stCondLst>
                                                <p:cond delay="0"/>
                                              </p:stCondLst>
                                            </p:cTn>
                                            <p:tgtEl>
                                              <p:spTgt spid="318"/>
                                            </p:tgtEl>
                                            <p:attrNameLst>
                                              <p:attrName>style.visibility</p:attrName>
                                            </p:attrNameLst>
                                          </p:cBhvr>
                                          <p:to>
                                            <p:strVal val="visible"/>
                                          </p:to>
                                        </p:set>
                                        <p:anim calcmode="lin" valueType="num">
                                          <p:cBhvr additive="base">
                                            <p:cTn id="81" dur="1500" fill="hold"/>
                                            <p:tgtEl>
                                              <p:spTgt spid="318"/>
                                            </p:tgtEl>
                                            <p:attrNameLst>
                                              <p:attrName>ppt_x</p:attrName>
                                            </p:attrNameLst>
                                          </p:cBhvr>
                                          <p:tavLst>
                                            <p:tav tm="0">
                                              <p:val>
                                                <p:strVal val="#ppt_x"/>
                                              </p:val>
                                            </p:tav>
                                            <p:tav tm="100000">
                                              <p:val>
                                                <p:strVal val="#ppt_x"/>
                                              </p:val>
                                            </p:tav>
                                          </p:tavLst>
                                        </p:anim>
                                        <p:anim calcmode="lin" valueType="num">
                                          <p:cBhvr additive="base">
                                            <p:cTn id="82" dur="1500" fill="hold"/>
                                            <p:tgtEl>
                                              <p:spTgt spid="318"/>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14:presetBounceEnd="56000">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14:bounceEnd="56000">
                                          <p:cBhvr additive="base">
                                            <p:cTn id="85" dur="14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86" dur="14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9" grpId="0"/>
          <p:bldP spid="26" grpId="0"/>
          <p:bldP spid="28" grpId="0"/>
          <p:bldP spid="318" grpId="0" animBg="1"/>
          <p:bldP spid="333" grpId="0" animBg="1"/>
          <p:bldP spid="339" grpId="0" animBg="1"/>
          <p:bldP spid="340" grpId="0" animBg="1"/>
          <p:bldP spid="35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grpId="0" nodeType="withEffect">
                                      <p:stCondLst>
                                        <p:cond delay="0"/>
                                      </p:stCondLst>
                                      <p:childTnLst>
                                        <p:animMotion origin="layout" path="M -2.74515E-6 3.33333E-6 L -0.74476 1.28287 " pathEditMode="relative" rAng="0" ptsTypes="AA">
                                          <p:cBhvr>
                                            <p:cTn id="6" dur="5000" fill="hold"/>
                                            <p:tgtEl>
                                              <p:spTgt spid="4"/>
                                            </p:tgtEl>
                                            <p:attrNameLst>
                                              <p:attrName>ppt_x</p:attrName>
                                              <p:attrName>ppt_y</p:attrName>
                                            </p:attrNameLst>
                                          </p:cBhvr>
                                          <p:rCtr x="-37231" y="64144"/>
                                        </p:animMotion>
                                      </p:childTnLst>
                                    </p:cTn>
                                  </p:par>
                                  <p:par>
                                    <p:cTn id="7" presetID="42" presetClass="path" presetSubtype="0" repeatCount="indefinite" fill="hold" grpId="0" nodeType="withEffect">
                                      <p:stCondLst>
                                        <p:cond delay="0"/>
                                      </p:stCondLst>
                                      <p:childTnLst>
                                        <p:animMotion origin="layout" path="M 3.81821E-6 -3.7037E-7 L -0.74476 1.28287 " pathEditMode="relative" rAng="0" ptsTypes="AA">
                                          <p:cBhvr>
                                            <p:cTn id="8" dur="5000" fill="hold"/>
                                            <p:tgtEl>
                                              <p:spTgt spid="5"/>
                                            </p:tgtEl>
                                            <p:attrNameLst>
                                              <p:attrName>ppt_x</p:attrName>
                                              <p:attrName>ppt_y</p:attrName>
                                            </p:attrNameLst>
                                          </p:cBhvr>
                                          <p:rCtr x="-37244" y="64144"/>
                                        </p:animMotion>
                                      </p:childTnLst>
                                    </p:cTn>
                                  </p:par>
                                  <p:par>
                                    <p:cTn id="9" presetID="42" presetClass="path" presetSubtype="0" repeatCount="indefinite" fill="hold" grpId="0" nodeType="withEffect">
                                      <p:stCondLst>
                                        <p:cond delay="0"/>
                                      </p:stCondLst>
                                      <p:childTnLst>
                                        <p:animMotion origin="layout" path="M 3.8156E-7 -4.07407E-6 L -0.74476 1.28287 " pathEditMode="relative" rAng="0" ptsTypes="AA">
                                          <p:cBhvr>
                                            <p:cTn id="10" dur="5000" fill="hold"/>
                                            <p:tgtEl>
                                              <p:spTgt spid="6"/>
                                            </p:tgtEl>
                                            <p:attrNameLst>
                                              <p:attrName>ppt_x</p:attrName>
                                              <p:attrName>ppt_y</p:attrName>
                                            </p:attrNameLst>
                                          </p:cBhvr>
                                          <p:rCtr x="-37244" y="64144"/>
                                        </p:animMotion>
                                      </p:childTnLst>
                                    </p:cTn>
                                  </p:par>
                                  <p:par>
                                    <p:cTn id="11" presetID="42" presetClass="path" presetSubtype="0" repeatCount="indefinite" fill="hold" grpId="0" nodeType="withEffect">
                                      <p:stCondLst>
                                        <p:cond delay="0"/>
                                      </p:stCondLst>
                                      <p:childTnLst>
                                        <p:animMotion origin="layout" path="M -3.05509E-6 -4.81481E-6 L -0.74463 1.28288 " pathEditMode="relative" rAng="0" ptsTypes="AA">
                                          <p:cBhvr>
                                            <p:cTn id="12" dur="5000" fill="hold"/>
                                            <p:tgtEl>
                                              <p:spTgt spid="7"/>
                                            </p:tgtEl>
                                            <p:attrNameLst>
                                              <p:attrName>ppt_x</p:attrName>
                                              <p:attrName>ppt_y</p:attrName>
                                            </p:attrNameLst>
                                          </p:cBhvr>
                                          <p:rCtr x="-37231" y="64144"/>
                                        </p:animMotion>
                                      </p:childTnLst>
                                    </p:cTn>
                                  </p:par>
                                  <p:par>
                                    <p:cTn id="13" presetID="42" presetClass="path" presetSubtype="0" repeatCount="indefinite" fill="hold" grpId="0" nodeType="withEffect">
                                      <p:stCondLst>
                                        <p:cond delay="0"/>
                                      </p:stCondLst>
                                      <p:childTnLst>
                                        <p:animMotion origin="layout" path="M 3.95885E-6 2.96296E-6 L -0.74463 1.28287 " pathEditMode="relative" rAng="0" ptsTypes="AA">
                                          <p:cBhvr>
                                            <p:cTn id="14" dur="5000" fill="hold"/>
                                            <p:tgtEl>
                                              <p:spTgt spid="8"/>
                                            </p:tgtEl>
                                            <p:attrNameLst>
                                              <p:attrName>ppt_x</p:attrName>
                                              <p:attrName>ppt_y</p:attrName>
                                            </p:attrNameLst>
                                          </p:cBhvr>
                                          <p:rCtr x="-37231" y="64144"/>
                                        </p:animMotion>
                                      </p:childTnLst>
                                    </p:cTn>
                                  </p:par>
                                  <p:par>
                                    <p:cTn id="15" presetID="42" presetClass="path" presetSubtype="0" repeatCount="indefinite" fill="hold" grpId="0" nodeType="withEffect">
                                      <p:stCondLst>
                                        <p:cond delay="0"/>
                                      </p:stCondLst>
                                      <p:childTnLst>
                                        <p:animMotion origin="layout" path="M 2.96914E-7 -7.40741E-7 L -0.74476 1.28287 " pathEditMode="relative" rAng="0" ptsTypes="AA">
                                          <p:cBhvr>
                                            <p:cTn id="16" dur="5000" fill="hold"/>
                                            <p:tgtEl>
                                              <p:spTgt spid="9"/>
                                            </p:tgtEl>
                                            <p:attrNameLst>
                                              <p:attrName>ppt_x</p:attrName>
                                              <p:attrName>ppt_y</p:attrName>
                                            </p:attrNameLst>
                                          </p:cBhvr>
                                          <p:rCtr x="-37244" y="64144"/>
                                        </p:animMotion>
                                      </p:childTnLst>
                                    </p:cTn>
                                  </p:par>
                                  <p:par>
                                    <p:cTn id="17" presetID="42" presetClass="path" presetSubtype="0" repeatCount="indefinite" fill="hold" grpId="0" nodeType="withEffect">
                                      <p:stCondLst>
                                        <p:cond delay="0"/>
                                      </p:stCondLst>
                                      <p:childTnLst>
                                        <p:animMotion origin="layout" path="M 4.35994E-6 -4.07407E-6 L -0.74463 1.28287 " pathEditMode="relative" rAng="0" ptsTypes="AA">
                                          <p:cBhvr>
                                            <p:cTn id="18" dur="5000" fill="hold"/>
                                            <p:tgtEl>
                                              <p:spTgt spid="11"/>
                                            </p:tgtEl>
                                            <p:attrNameLst>
                                              <p:attrName>ppt_x</p:attrName>
                                              <p:attrName>ppt_y</p:attrName>
                                            </p:attrNameLst>
                                          </p:cBhvr>
                                          <p:rCtr x="-37231" y="64144"/>
                                        </p:animMotion>
                                      </p:childTnLst>
                                    </p:cTn>
                                  </p:par>
                                  <p:par>
                                    <p:cTn id="19" presetID="42" presetClass="path" presetSubtype="0" repeatCount="indefinite" fill="hold" grpId="0" nodeType="withEffect">
                                      <p:stCondLst>
                                        <p:cond delay="0"/>
                                      </p:stCondLst>
                                      <p:childTnLst>
                                        <p:animMotion origin="layout" path="M 6.98008E-7 7.40741E-7 L -0.74476 1.28287 " pathEditMode="relative" rAng="0" ptsTypes="AA">
                                          <p:cBhvr>
                                            <p:cTn id="20" dur="5000" fill="hold"/>
                                            <p:tgtEl>
                                              <p:spTgt spid="12"/>
                                            </p:tgtEl>
                                            <p:attrNameLst>
                                              <p:attrName>ppt_x</p:attrName>
                                              <p:attrName>ppt_y</p:attrName>
                                            </p:attrNameLst>
                                          </p:cBhvr>
                                          <p:rCtr x="-37244" y="64144"/>
                                        </p:animMotion>
                                      </p:childTnLst>
                                    </p:cTn>
                                  </p:par>
                                  <p:par>
                                    <p:cTn id="21" presetID="42" presetClass="path" presetSubtype="0" repeatCount="indefinite" fill="hold" grpId="0" nodeType="withEffect">
                                      <p:stCondLst>
                                        <p:cond delay="0"/>
                                      </p:stCondLst>
                                      <p:childTnLst>
                                        <p:animMotion origin="layout" path="M -2.51335E-6 0 L -0.74476 1.28287 " pathEditMode="relative" rAng="0" ptsTypes="AA">
                                          <p:cBhvr>
                                            <p:cTn id="22" dur="5000" fill="hold"/>
                                            <p:tgtEl>
                                              <p:spTgt spid="13"/>
                                            </p:tgtEl>
                                            <p:attrNameLst>
                                              <p:attrName>ppt_x</p:attrName>
                                              <p:attrName>ppt_y</p:attrName>
                                            </p:attrNameLst>
                                          </p:cBhvr>
                                          <p:rCtr x="-37244" y="64144"/>
                                        </p:animMotion>
                                      </p:childTnLst>
                                    </p:cTn>
                                  </p:par>
                                  <p:par>
                                    <p:cTn id="23" presetID="42" presetClass="path" presetSubtype="0" repeatCount="indefinite" fill="hold" grpId="0" nodeType="withEffect">
                                      <p:stCondLst>
                                        <p:cond delay="0"/>
                                      </p:stCondLst>
                                      <p:childTnLst>
                                        <p:animMotion origin="layout" path="M 4.50059E-6 -7.40741E-7 L -0.74476 1.28287 " pathEditMode="relative" rAng="0" ptsTypes="AA">
                                          <p:cBhvr>
                                            <p:cTn id="24" dur="5000" fill="hold"/>
                                            <p:tgtEl>
                                              <p:spTgt spid="14"/>
                                            </p:tgtEl>
                                            <p:attrNameLst>
                                              <p:attrName>ppt_x</p:attrName>
                                              <p:attrName>ppt_y</p:attrName>
                                            </p:attrNameLst>
                                          </p:cBhvr>
                                          <p:rCtr x="-37244" y="64144"/>
                                        </p:animMotion>
                                      </p:childTnLst>
                                    </p:cTn>
                                  </p:par>
                                  <p:par>
                                    <p:cTn id="25" presetID="42" presetClass="path" presetSubtype="0" repeatCount="indefinite" fill="hold" grpId="0" nodeType="withEffect">
                                      <p:stCondLst>
                                        <p:cond delay="0"/>
                                      </p:stCondLst>
                                      <p:childTnLst>
                                        <p:animMotion origin="layout" path="M 1.51452E-6 -1.48148E-6 L -0.74476 1.28287 " pathEditMode="relative" rAng="0" ptsTypes="AA">
                                          <p:cBhvr>
                                            <p:cTn id="26" dur="5000" fill="hold"/>
                                            <p:tgtEl>
                                              <p:spTgt spid="15"/>
                                            </p:tgtEl>
                                            <p:attrNameLst>
                                              <p:attrName>ppt_x</p:attrName>
                                              <p:attrName>ppt_y</p:attrName>
                                            </p:attrNameLst>
                                          </p:cBhvr>
                                          <p:rCtr x="-37244" y="64144"/>
                                        </p:animMotion>
                                      </p:childTnLst>
                                    </p:cTn>
                                  </p:par>
                                  <p:par>
                                    <p:cTn id="27" presetID="2" presetClass="entr" presetSubtype="2" decel="100000" fill="hold" grpId="0" nodeType="withEffect">
                                      <p:stCondLst>
                                        <p:cond delay="10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500" fill="hold"/>
                                            <p:tgtEl>
                                              <p:spTgt spid="19"/>
                                            </p:tgtEl>
                                            <p:attrNameLst>
                                              <p:attrName>ppt_x</p:attrName>
                                            </p:attrNameLst>
                                          </p:cBhvr>
                                          <p:tavLst>
                                            <p:tav tm="0">
                                              <p:val>
                                                <p:strVal val="1+#ppt_w/2"/>
                                              </p:val>
                                            </p:tav>
                                            <p:tav tm="100000">
                                              <p:val>
                                                <p:strVal val="#ppt_x"/>
                                              </p:val>
                                            </p:tav>
                                          </p:tavLst>
                                        </p:anim>
                                        <p:anim calcmode="lin" valueType="num">
                                          <p:cBhvr additive="base">
                                            <p:cTn id="30" dur="1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stCondLst>
                                        <p:cond delay="30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2000" fill="hold"/>
                                            <p:tgtEl>
                                              <p:spTgt spid="26"/>
                                            </p:tgtEl>
                                            <p:attrNameLst>
                                              <p:attrName>ppt_x</p:attrName>
                                            </p:attrNameLst>
                                          </p:cBhvr>
                                          <p:tavLst>
                                            <p:tav tm="0">
                                              <p:val>
                                                <p:strVal val="#ppt_x"/>
                                              </p:val>
                                            </p:tav>
                                            <p:tav tm="100000">
                                              <p:val>
                                                <p:strVal val="#ppt_x"/>
                                              </p:val>
                                            </p:tav>
                                          </p:tavLst>
                                        </p:anim>
                                        <p:anim calcmode="lin" valueType="num">
                                          <p:cBhvr additive="base">
                                            <p:cTn id="34" dur="20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30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2000" fill="hold"/>
                                            <p:tgtEl>
                                              <p:spTgt spid="28"/>
                                            </p:tgtEl>
                                            <p:attrNameLst>
                                              <p:attrName>ppt_x</p:attrName>
                                            </p:attrNameLst>
                                          </p:cBhvr>
                                          <p:tavLst>
                                            <p:tav tm="0">
                                              <p:val>
                                                <p:strVal val="#ppt_x"/>
                                              </p:val>
                                            </p:tav>
                                            <p:tav tm="100000">
                                              <p:val>
                                                <p:strVal val="#ppt_x"/>
                                              </p:val>
                                            </p:tav>
                                          </p:tavLst>
                                        </p:anim>
                                        <p:anim calcmode="lin" valueType="num">
                                          <p:cBhvr additive="base">
                                            <p:cTn id="38" dur="20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353"/>
                                            </p:tgtEl>
                                            <p:attrNameLst>
                                              <p:attrName>style.visibility</p:attrName>
                                            </p:attrNameLst>
                                          </p:cBhvr>
                                          <p:to>
                                            <p:strVal val="visible"/>
                                          </p:to>
                                        </p:set>
                                        <p:anim calcmode="lin" valueType="num">
                                          <p:cBhvr additive="base">
                                            <p:cTn id="41" dur="1500" fill="hold"/>
                                            <p:tgtEl>
                                              <p:spTgt spid="353"/>
                                            </p:tgtEl>
                                            <p:attrNameLst>
                                              <p:attrName>ppt_x</p:attrName>
                                            </p:attrNameLst>
                                          </p:cBhvr>
                                          <p:tavLst>
                                            <p:tav tm="0">
                                              <p:val>
                                                <p:strVal val="#ppt_x"/>
                                              </p:val>
                                            </p:tav>
                                            <p:tav tm="100000">
                                              <p:val>
                                                <p:strVal val="#ppt_x"/>
                                              </p:val>
                                            </p:tav>
                                          </p:tavLst>
                                        </p:anim>
                                        <p:anim calcmode="lin" valueType="num">
                                          <p:cBhvr additive="base">
                                            <p:cTn id="42" dur="1500" fill="hold"/>
                                            <p:tgtEl>
                                              <p:spTgt spid="353"/>
                                            </p:tgtEl>
                                            <p:attrNameLst>
                                              <p:attrName>ppt_y</p:attrName>
                                            </p:attrNameLst>
                                          </p:cBhvr>
                                          <p:tavLst>
                                            <p:tav tm="0">
                                              <p:val>
                                                <p:strVal val="1+#ppt_h/2"/>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352"/>
                                            </p:tgtEl>
                                            <p:attrNameLst>
                                              <p:attrName>style.visibility</p:attrName>
                                            </p:attrNameLst>
                                          </p:cBhvr>
                                          <p:to>
                                            <p:strVal val="visible"/>
                                          </p:to>
                                        </p:set>
                                        <p:anim calcmode="lin" valueType="num">
                                          <p:cBhvr additive="base">
                                            <p:cTn id="45" dur="1500" fill="hold"/>
                                            <p:tgtEl>
                                              <p:spTgt spid="352"/>
                                            </p:tgtEl>
                                            <p:attrNameLst>
                                              <p:attrName>ppt_x</p:attrName>
                                            </p:attrNameLst>
                                          </p:cBhvr>
                                          <p:tavLst>
                                            <p:tav tm="0">
                                              <p:val>
                                                <p:strVal val="#ppt_x"/>
                                              </p:val>
                                            </p:tav>
                                            <p:tav tm="100000">
                                              <p:val>
                                                <p:strVal val="#ppt_x"/>
                                              </p:val>
                                            </p:tav>
                                          </p:tavLst>
                                        </p:anim>
                                        <p:anim calcmode="lin" valueType="num">
                                          <p:cBhvr additive="base">
                                            <p:cTn id="46" dur="1500" fill="hold"/>
                                            <p:tgtEl>
                                              <p:spTgt spid="352"/>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348"/>
                                            </p:tgtEl>
                                            <p:attrNameLst>
                                              <p:attrName>style.visibility</p:attrName>
                                            </p:attrNameLst>
                                          </p:cBhvr>
                                          <p:to>
                                            <p:strVal val="visible"/>
                                          </p:to>
                                        </p:set>
                                        <p:anim calcmode="lin" valueType="num">
                                          <p:cBhvr additive="base">
                                            <p:cTn id="49" dur="1500" fill="hold"/>
                                            <p:tgtEl>
                                              <p:spTgt spid="348"/>
                                            </p:tgtEl>
                                            <p:attrNameLst>
                                              <p:attrName>ppt_x</p:attrName>
                                            </p:attrNameLst>
                                          </p:cBhvr>
                                          <p:tavLst>
                                            <p:tav tm="0">
                                              <p:val>
                                                <p:strVal val="#ppt_x"/>
                                              </p:val>
                                            </p:tav>
                                            <p:tav tm="100000">
                                              <p:val>
                                                <p:strVal val="#ppt_x"/>
                                              </p:val>
                                            </p:tav>
                                          </p:tavLst>
                                        </p:anim>
                                        <p:anim calcmode="lin" valueType="num">
                                          <p:cBhvr additive="base">
                                            <p:cTn id="50" dur="1500" fill="hold"/>
                                            <p:tgtEl>
                                              <p:spTgt spid="348"/>
                                            </p:tgtEl>
                                            <p:attrNameLst>
                                              <p:attrName>ppt_y</p:attrName>
                                            </p:attrNameLst>
                                          </p:cBhvr>
                                          <p:tavLst>
                                            <p:tav tm="0">
                                              <p:val>
                                                <p:strVal val="1+#ppt_h/2"/>
                                              </p:val>
                                            </p:tav>
                                            <p:tav tm="100000">
                                              <p:val>
                                                <p:strVal val="#ppt_y"/>
                                              </p:val>
                                            </p:tav>
                                          </p:tavLst>
                                        </p:anim>
                                      </p:childTnLst>
                                    </p:cTn>
                                  </p:par>
                                  <p:par>
                                    <p:cTn id="51" presetID="2" presetClass="entr" presetSubtype="4" decel="100000" fill="hold" nodeType="withEffect">
                                      <p:stCondLst>
                                        <p:cond delay="0"/>
                                      </p:stCondLst>
                                      <p:childTnLst>
                                        <p:set>
                                          <p:cBhvr>
                                            <p:cTn id="52" dur="1" fill="hold">
                                              <p:stCondLst>
                                                <p:cond delay="0"/>
                                              </p:stCondLst>
                                            </p:cTn>
                                            <p:tgtEl>
                                              <p:spTgt spid="341"/>
                                            </p:tgtEl>
                                            <p:attrNameLst>
                                              <p:attrName>style.visibility</p:attrName>
                                            </p:attrNameLst>
                                          </p:cBhvr>
                                          <p:to>
                                            <p:strVal val="visible"/>
                                          </p:to>
                                        </p:set>
                                        <p:anim calcmode="lin" valueType="num">
                                          <p:cBhvr additive="base">
                                            <p:cTn id="53" dur="1500" fill="hold"/>
                                            <p:tgtEl>
                                              <p:spTgt spid="341"/>
                                            </p:tgtEl>
                                            <p:attrNameLst>
                                              <p:attrName>ppt_x</p:attrName>
                                            </p:attrNameLst>
                                          </p:cBhvr>
                                          <p:tavLst>
                                            <p:tav tm="0">
                                              <p:val>
                                                <p:strVal val="#ppt_x"/>
                                              </p:val>
                                            </p:tav>
                                            <p:tav tm="100000">
                                              <p:val>
                                                <p:strVal val="#ppt_x"/>
                                              </p:val>
                                            </p:tav>
                                          </p:tavLst>
                                        </p:anim>
                                        <p:anim calcmode="lin" valueType="num">
                                          <p:cBhvr additive="base">
                                            <p:cTn id="54" dur="1500" fill="hold"/>
                                            <p:tgtEl>
                                              <p:spTgt spid="341"/>
                                            </p:tgtEl>
                                            <p:attrNameLst>
                                              <p:attrName>ppt_y</p:attrName>
                                            </p:attrNameLst>
                                          </p:cBhvr>
                                          <p:tavLst>
                                            <p:tav tm="0">
                                              <p:val>
                                                <p:strVal val="1+#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340"/>
                                            </p:tgtEl>
                                            <p:attrNameLst>
                                              <p:attrName>style.visibility</p:attrName>
                                            </p:attrNameLst>
                                          </p:cBhvr>
                                          <p:to>
                                            <p:strVal val="visible"/>
                                          </p:to>
                                        </p:set>
                                        <p:anim calcmode="lin" valueType="num">
                                          <p:cBhvr additive="base">
                                            <p:cTn id="57" dur="1500" fill="hold"/>
                                            <p:tgtEl>
                                              <p:spTgt spid="340"/>
                                            </p:tgtEl>
                                            <p:attrNameLst>
                                              <p:attrName>ppt_x</p:attrName>
                                            </p:attrNameLst>
                                          </p:cBhvr>
                                          <p:tavLst>
                                            <p:tav tm="0">
                                              <p:val>
                                                <p:strVal val="#ppt_x"/>
                                              </p:val>
                                            </p:tav>
                                            <p:tav tm="100000">
                                              <p:val>
                                                <p:strVal val="#ppt_x"/>
                                              </p:val>
                                            </p:tav>
                                          </p:tavLst>
                                        </p:anim>
                                        <p:anim calcmode="lin" valueType="num">
                                          <p:cBhvr additive="base">
                                            <p:cTn id="58" dur="1500" fill="hold"/>
                                            <p:tgtEl>
                                              <p:spTgt spid="340"/>
                                            </p:tgtEl>
                                            <p:attrNameLst>
                                              <p:attrName>ppt_y</p:attrName>
                                            </p:attrNameLst>
                                          </p:cBhvr>
                                          <p:tavLst>
                                            <p:tav tm="0">
                                              <p:val>
                                                <p:strVal val="1+#ppt_h/2"/>
                                              </p:val>
                                            </p:tav>
                                            <p:tav tm="100000">
                                              <p:val>
                                                <p:strVal val="#ppt_y"/>
                                              </p:val>
                                            </p:tav>
                                          </p:tavLst>
                                        </p:anim>
                                      </p:childTnLst>
                                    </p:cTn>
                                  </p:par>
                                  <p:par>
                                    <p:cTn id="59" presetID="2" presetClass="entr" presetSubtype="4" decel="100000" fill="hold" grpId="0" nodeType="withEffect">
                                      <p:stCondLst>
                                        <p:cond delay="0"/>
                                      </p:stCondLst>
                                      <p:childTnLst>
                                        <p:set>
                                          <p:cBhvr>
                                            <p:cTn id="60" dur="1" fill="hold">
                                              <p:stCondLst>
                                                <p:cond delay="0"/>
                                              </p:stCondLst>
                                            </p:cTn>
                                            <p:tgtEl>
                                              <p:spTgt spid="339"/>
                                            </p:tgtEl>
                                            <p:attrNameLst>
                                              <p:attrName>style.visibility</p:attrName>
                                            </p:attrNameLst>
                                          </p:cBhvr>
                                          <p:to>
                                            <p:strVal val="visible"/>
                                          </p:to>
                                        </p:set>
                                        <p:anim calcmode="lin" valueType="num">
                                          <p:cBhvr additive="base">
                                            <p:cTn id="61" dur="1500" fill="hold"/>
                                            <p:tgtEl>
                                              <p:spTgt spid="339"/>
                                            </p:tgtEl>
                                            <p:attrNameLst>
                                              <p:attrName>ppt_x</p:attrName>
                                            </p:attrNameLst>
                                          </p:cBhvr>
                                          <p:tavLst>
                                            <p:tav tm="0">
                                              <p:val>
                                                <p:strVal val="#ppt_x"/>
                                              </p:val>
                                            </p:tav>
                                            <p:tav tm="100000">
                                              <p:val>
                                                <p:strVal val="#ppt_x"/>
                                              </p:val>
                                            </p:tav>
                                          </p:tavLst>
                                        </p:anim>
                                        <p:anim calcmode="lin" valueType="num">
                                          <p:cBhvr additive="base">
                                            <p:cTn id="62" dur="1500" fill="hold"/>
                                            <p:tgtEl>
                                              <p:spTgt spid="33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334"/>
                                            </p:tgtEl>
                                            <p:attrNameLst>
                                              <p:attrName>style.visibility</p:attrName>
                                            </p:attrNameLst>
                                          </p:cBhvr>
                                          <p:to>
                                            <p:strVal val="visible"/>
                                          </p:to>
                                        </p:set>
                                        <p:anim calcmode="lin" valueType="num">
                                          <p:cBhvr additive="base">
                                            <p:cTn id="65" dur="1500" fill="hold"/>
                                            <p:tgtEl>
                                              <p:spTgt spid="334"/>
                                            </p:tgtEl>
                                            <p:attrNameLst>
                                              <p:attrName>ppt_x</p:attrName>
                                            </p:attrNameLst>
                                          </p:cBhvr>
                                          <p:tavLst>
                                            <p:tav tm="0">
                                              <p:val>
                                                <p:strVal val="#ppt_x"/>
                                              </p:val>
                                            </p:tav>
                                            <p:tav tm="100000">
                                              <p:val>
                                                <p:strVal val="#ppt_x"/>
                                              </p:val>
                                            </p:tav>
                                          </p:tavLst>
                                        </p:anim>
                                        <p:anim calcmode="lin" valueType="num">
                                          <p:cBhvr additive="base">
                                            <p:cTn id="66" dur="1500" fill="hold"/>
                                            <p:tgtEl>
                                              <p:spTgt spid="334"/>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0"/>
                                      </p:stCondLst>
                                      <p:childTnLst>
                                        <p:set>
                                          <p:cBhvr>
                                            <p:cTn id="68" dur="1" fill="hold">
                                              <p:stCondLst>
                                                <p:cond delay="0"/>
                                              </p:stCondLst>
                                            </p:cTn>
                                            <p:tgtEl>
                                              <p:spTgt spid="333"/>
                                            </p:tgtEl>
                                            <p:attrNameLst>
                                              <p:attrName>style.visibility</p:attrName>
                                            </p:attrNameLst>
                                          </p:cBhvr>
                                          <p:to>
                                            <p:strVal val="visible"/>
                                          </p:to>
                                        </p:set>
                                        <p:anim calcmode="lin" valueType="num">
                                          <p:cBhvr additive="base">
                                            <p:cTn id="69" dur="1500" fill="hold"/>
                                            <p:tgtEl>
                                              <p:spTgt spid="333"/>
                                            </p:tgtEl>
                                            <p:attrNameLst>
                                              <p:attrName>ppt_x</p:attrName>
                                            </p:attrNameLst>
                                          </p:cBhvr>
                                          <p:tavLst>
                                            <p:tav tm="0">
                                              <p:val>
                                                <p:strVal val="#ppt_x"/>
                                              </p:val>
                                            </p:tav>
                                            <p:tav tm="100000">
                                              <p:val>
                                                <p:strVal val="#ppt_x"/>
                                              </p:val>
                                            </p:tav>
                                          </p:tavLst>
                                        </p:anim>
                                        <p:anim calcmode="lin" valueType="num">
                                          <p:cBhvr additive="base">
                                            <p:cTn id="70" dur="1500" fill="hold"/>
                                            <p:tgtEl>
                                              <p:spTgt spid="333"/>
                                            </p:tgtEl>
                                            <p:attrNameLst>
                                              <p:attrName>ppt_y</p:attrName>
                                            </p:attrNameLst>
                                          </p:cBhvr>
                                          <p:tavLst>
                                            <p:tav tm="0">
                                              <p:val>
                                                <p:strVal val="1+#ppt_h/2"/>
                                              </p:val>
                                            </p:tav>
                                            <p:tav tm="100000">
                                              <p:val>
                                                <p:strVal val="#ppt_y"/>
                                              </p:val>
                                            </p:tav>
                                          </p:tavLst>
                                        </p:anim>
                                      </p:childTnLst>
                                    </p:cTn>
                                  </p:par>
                                  <p:par>
                                    <p:cTn id="71" presetID="2" presetClass="entr" presetSubtype="4" decel="100000" fill="hold" nodeType="withEffect">
                                      <p:stCondLst>
                                        <p:cond delay="0"/>
                                      </p:stCondLst>
                                      <p:childTnLst>
                                        <p:set>
                                          <p:cBhvr>
                                            <p:cTn id="72" dur="1" fill="hold">
                                              <p:stCondLst>
                                                <p:cond delay="0"/>
                                              </p:stCondLst>
                                            </p:cTn>
                                            <p:tgtEl>
                                              <p:spTgt spid="326"/>
                                            </p:tgtEl>
                                            <p:attrNameLst>
                                              <p:attrName>style.visibility</p:attrName>
                                            </p:attrNameLst>
                                          </p:cBhvr>
                                          <p:to>
                                            <p:strVal val="visible"/>
                                          </p:to>
                                        </p:set>
                                        <p:anim calcmode="lin" valueType="num">
                                          <p:cBhvr additive="base">
                                            <p:cTn id="73" dur="1500" fill="hold"/>
                                            <p:tgtEl>
                                              <p:spTgt spid="326"/>
                                            </p:tgtEl>
                                            <p:attrNameLst>
                                              <p:attrName>ppt_x</p:attrName>
                                            </p:attrNameLst>
                                          </p:cBhvr>
                                          <p:tavLst>
                                            <p:tav tm="0">
                                              <p:val>
                                                <p:strVal val="#ppt_x"/>
                                              </p:val>
                                            </p:tav>
                                            <p:tav tm="100000">
                                              <p:val>
                                                <p:strVal val="#ppt_x"/>
                                              </p:val>
                                            </p:tav>
                                          </p:tavLst>
                                        </p:anim>
                                        <p:anim calcmode="lin" valueType="num">
                                          <p:cBhvr additive="base">
                                            <p:cTn id="74" dur="1500" fill="hold"/>
                                            <p:tgtEl>
                                              <p:spTgt spid="326"/>
                                            </p:tgtEl>
                                            <p:attrNameLst>
                                              <p:attrName>ppt_y</p:attrName>
                                            </p:attrNameLst>
                                          </p:cBhvr>
                                          <p:tavLst>
                                            <p:tav tm="0">
                                              <p:val>
                                                <p:strVal val="1+#ppt_h/2"/>
                                              </p:val>
                                            </p:tav>
                                            <p:tav tm="100000">
                                              <p:val>
                                                <p:strVal val="#ppt_y"/>
                                              </p:val>
                                            </p:tav>
                                          </p:tavLst>
                                        </p:anim>
                                      </p:childTnLst>
                                    </p:cTn>
                                  </p:par>
                                  <p:par>
                                    <p:cTn id="75" presetID="2" presetClass="entr" presetSubtype="4" decel="100000" fill="hold" nodeType="withEffect">
                                      <p:stCondLst>
                                        <p:cond delay="0"/>
                                      </p:stCondLst>
                                      <p:childTnLst>
                                        <p:set>
                                          <p:cBhvr>
                                            <p:cTn id="76" dur="1" fill="hold">
                                              <p:stCondLst>
                                                <p:cond delay="0"/>
                                              </p:stCondLst>
                                            </p:cTn>
                                            <p:tgtEl>
                                              <p:spTgt spid="319"/>
                                            </p:tgtEl>
                                            <p:attrNameLst>
                                              <p:attrName>style.visibility</p:attrName>
                                            </p:attrNameLst>
                                          </p:cBhvr>
                                          <p:to>
                                            <p:strVal val="visible"/>
                                          </p:to>
                                        </p:set>
                                        <p:anim calcmode="lin" valueType="num">
                                          <p:cBhvr additive="base">
                                            <p:cTn id="77" dur="1500" fill="hold"/>
                                            <p:tgtEl>
                                              <p:spTgt spid="319"/>
                                            </p:tgtEl>
                                            <p:attrNameLst>
                                              <p:attrName>ppt_x</p:attrName>
                                            </p:attrNameLst>
                                          </p:cBhvr>
                                          <p:tavLst>
                                            <p:tav tm="0">
                                              <p:val>
                                                <p:strVal val="#ppt_x"/>
                                              </p:val>
                                            </p:tav>
                                            <p:tav tm="100000">
                                              <p:val>
                                                <p:strVal val="#ppt_x"/>
                                              </p:val>
                                            </p:tav>
                                          </p:tavLst>
                                        </p:anim>
                                        <p:anim calcmode="lin" valueType="num">
                                          <p:cBhvr additive="base">
                                            <p:cTn id="78" dur="1500" fill="hold"/>
                                            <p:tgtEl>
                                              <p:spTgt spid="319"/>
                                            </p:tgtEl>
                                            <p:attrNameLst>
                                              <p:attrName>ppt_y</p:attrName>
                                            </p:attrNameLst>
                                          </p:cBhvr>
                                          <p:tavLst>
                                            <p:tav tm="0">
                                              <p:val>
                                                <p:strVal val="1+#ppt_h/2"/>
                                              </p:val>
                                            </p:tav>
                                            <p:tav tm="100000">
                                              <p:val>
                                                <p:strVal val="#ppt_y"/>
                                              </p:val>
                                            </p:tav>
                                          </p:tavLst>
                                        </p:anim>
                                      </p:childTnLst>
                                    </p:cTn>
                                  </p:par>
                                  <p:par>
                                    <p:cTn id="79" presetID="2" presetClass="entr" presetSubtype="4" decel="100000" fill="hold" grpId="0" nodeType="withEffect">
                                      <p:stCondLst>
                                        <p:cond delay="0"/>
                                      </p:stCondLst>
                                      <p:childTnLst>
                                        <p:set>
                                          <p:cBhvr>
                                            <p:cTn id="80" dur="1" fill="hold">
                                              <p:stCondLst>
                                                <p:cond delay="0"/>
                                              </p:stCondLst>
                                            </p:cTn>
                                            <p:tgtEl>
                                              <p:spTgt spid="318"/>
                                            </p:tgtEl>
                                            <p:attrNameLst>
                                              <p:attrName>style.visibility</p:attrName>
                                            </p:attrNameLst>
                                          </p:cBhvr>
                                          <p:to>
                                            <p:strVal val="visible"/>
                                          </p:to>
                                        </p:set>
                                        <p:anim calcmode="lin" valueType="num">
                                          <p:cBhvr additive="base">
                                            <p:cTn id="81" dur="1500" fill="hold"/>
                                            <p:tgtEl>
                                              <p:spTgt spid="318"/>
                                            </p:tgtEl>
                                            <p:attrNameLst>
                                              <p:attrName>ppt_x</p:attrName>
                                            </p:attrNameLst>
                                          </p:cBhvr>
                                          <p:tavLst>
                                            <p:tav tm="0">
                                              <p:val>
                                                <p:strVal val="#ppt_x"/>
                                              </p:val>
                                            </p:tav>
                                            <p:tav tm="100000">
                                              <p:val>
                                                <p:strVal val="#ppt_x"/>
                                              </p:val>
                                            </p:tav>
                                          </p:tavLst>
                                        </p:anim>
                                        <p:anim calcmode="lin" valueType="num">
                                          <p:cBhvr additive="base">
                                            <p:cTn id="82" dur="1500" fill="hold"/>
                                            <p:tgtEl>
                                              <p:spTgt spid="318"/>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additive="base">
                                            <p:cTn id="85" dur="1400" fill="hold"/>
                                            <p:tgtEl>
                                              <p:spTgt spid="2"/>
                                            </p:tgtEl>
                                            <p:attrNameLst>
                                              <p:attrName>ppt_x</p:attrName>
                                            </p:attrNameLst>
                                          </p:cBhvr>
                                          <p:tavLst>
                                            <p:tav tm="0">
                                              <p:val>
                                                <p:strVal val="#ppt_x"/>
                                              </p:val>
                                            </p:tav>
                                            <p:tav tm="100000">
                                              <p:val>
                                                <p:strVal val="#ppt_x"/>
                                              </p:val>
                                            </p:tav>
                                          </p:tavLst>
                                        </p:anim>
                                        <p:anim calcmode="lin" valueType="num">
                                          <p:cBhvr additive="base">
                                            <p:cTn id="86" dur="14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9" grpId="0"/>
          <p:bldP spid="26" grpId="0"/>
          <p:bldP spid="28" grpId="0"/>
          <p:bldP spid="318" grpId="0" animBg="1"/>
          <p:bldP spid="333" grpId="0" animBg="1"/>
          <p:bldP spid="339" grpId="0" animBg="1"/>
          <p:bldP spid="340" grpId="0" animBg="1"/>
          <p:bldP spid="35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20E348-8D86-DDBC-7ED3-A4F7645EE94E}"/>
              </a:ext>
            </a:extLst>
          </p:cNvPr>
          <p:cNvSpPr txBox="1">
            <a:spLocks/>
          </p:cNvSpPr>
          <p:nvPr/>
        </p:nvSpPr>
        <p:spPr>
          <a:xfrm>
            <a:off x="3367529" y="693221"/>
            <a:ext cx="5614085" cy="5721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33">
                <a:solidFill>
                  <a:schemeClr val="bg1"/>
                </a:solidFill>
                <a:latin typeface="Albra Semi" panose="00000700000000000000" pitchFamily="50" charset="0"/>
                <a:ea typeface="Open Sans bold" panose="020B0806030504020204" pitchFamily="34" charset="0"/>
                <a:cs typeface="Open Sans bold" panose="020B0806030504020204" pitchFamily="34" charset="0"/>
              </a:rPr>
              <a:t>DISCLAIMER</a:t>
            </a:r>
          </a:p>
        </p:txBody>
      </p:sp>
      <p:cxnSp>
        <p:nvCxnSpPr>
          <p:cNvPr id="5" name="Straight Connector 4">
            <a:extLst>
              <a:ext uri="{FF2B5EF4-FFF2-40B4-BE49-F238E27FC236}">
                <a16:creationId xmlns:a16="http://schemas.microsoft.com/office/drawing/2014/main" id="{888B829D-C457-78A3-6842-6297C2E234E5}"/>
              </a:ext>
            </a:extLst>
          </p:cNvPr>
          <p:cNvCxnSpPr/>
          <p:nvPr/>
        </p:nvCxnSpPr>
        <p:spPr>
          <a:xfrm>
            <a:off x="1015868" y="2040451"/>
            <a:ext cx="10158677"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
        <p:nvSpPr>
          <p:cNvPr id="6" name="TextBox 14">
            <a:extLst>
              <a:ext uri="{FF2B5EF4-FFF2-40B4-BE49-F238E27FC236}">
                <a16:creationId xmlns:a16="http://schemas.microsoft.com/office/drawing/2014/main" id="{7EAAD846-2562-EC7E-5698-FE07B1A730B2}"/>
              </a:ext>
            </a:extLst>
          </p:cNvPr>
          <p:cNvSpPr txBox="1"/>
          <p:nvPr/>
        </p:nvSpPr>
        <p:spPr>
          <a:xfrm>
            <a:off x="1568895" y="2841927"/>
            <a:ext cx="9211351" cy="2553776"/>
          </a:xfrm>
          <a:prstGeom prst="rect">
            <a:avLst/>
          </a:prstGeom>
          <a:noFill/>
        </p:spPr>
        <p:txBody>
          <a:bodyPr wrap="square" rtlCol="0">
            <a:spAutoFit/>
          </a:bodyPr>
          <a:lstStyle/>
          <a:p>
            <a:pPr marL="10582" marR="4233" algn="just">
              <a:spcBef>
                <a:spcPts val="83"/>
              </a:spcBef>
            </a:pPr>
            <a:r>
              <a:rPr lang="en-US" sz="2666" spc="-29">
                <a:solidFill>
                  <a:schemeClr val="bg1"/>
                </a:solidFill>
                <a:latin typeface="Times New Roman" panose="02020603050405020304" pitchFamily="18" charset="0"/>
                <a:cs typeface="Times New Roman" panose="02020603050405020304" pitchFamily="18" charset="0"/>
              </a:rPr>
              <a:t>At WEALTHGENICS EDUCART PRIVATE LIMITED, we offer financial education and live technical analysis to subscribers, focusing solely on knowledge. We don't engage in fund management or investment. Trading decisions are at your own risk. We strictly oppose illegal activities and don't accept responsibility for investment decisions made by subscribers.</a:t>
            </a:r>
            <a:endParaRPr lang="en-US" sz="2666">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FF7470F-5529-F2D3-DE15-ADCB1D844258}"/>
              </a:ext>
            </a:extLst>
          </p:cNvPr>
          <p:cNvPicPr>
            <a:picLocks noChangeAspect="1"/>
          </p:cNvPicPr>
          <p:nvPr/>
        </p:nvPicPr>
        <p:blipFill>
          <a:blip r:embed="rId2"/>
          <a:stretch>
            <a:fillRect/>
          </a:stretch>
        </p:blipFill>
        <p:spPr>
          <a:xfrm>
            <a:off x="10462679" y="240186"/>
            <a:ext cx="1524780" cy="1548982"/>
          </a:xfrm>
          <a:prstGeom prst="rect">
            <a:avLst/>
          </a:prstGeom>
        </p:spPr>
      </p:pic>
    </p:spTree>
    <p:extLst>
      <p:ext uri="{BB962C8B-B14F-4D97-AF65-F5344CB8AC3E}">
        <p14:creationId xmlns:p14="http://schemas.microsoft.com/office/powerpoint/2010/main" val="2908502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3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3652312" y="316367"/>
            <a:ext cx="4885788" cy="578569"/>
          </a:xfrm>
          <a:prstGeom prst="rect">
            <a:avLst/>
          </a:prstGeom>
          <a:noFill/>
          <a:ln/>
        </p:spPr>
        <p:txBody>
          <a:bodyPr wrap="none" rtlCol="0" anchor="t"/>
          <a:lstStyle/>
          <a:p>
            <a:pPr algn="ctr">
              <a:lnSpc>
                <a:spcPts val="4556"/>
              </a:lnSpc>
            </a:pPr>
            <a:r>
              <a:rPr lang="en-US" sz="3644" b="1">
                <a:solidFill>
                  <a:srgbClr val="F0FCFF"/>
                </a:solidFill>
                <a:latin typeface="Times New Roman" panose="02020603050405020304" pitchFamily="18" charset="0"/>
                <a:ea typeface="Spline Sans" pitchFamily="34" charset="-122"/>
                <a:cs typeface="Times New Roman" panose="02020603050405020304" pitchFamily="18" charset="0"/>
              </a:rPr>
              <a:t>Our Specialty !</a:t>
            </a:r>
            <a:endParaRPr lang="en-US" sz="3644">
              <a:latin typeface="Times New Roman" panose="02020603050405020304" pitchFamily="18" charset="0"/>
              <a:cs typeface="Times New Roman" panose="02020603050405020304" pitchFamily="18" charset="0"/>
            </a:endParaRPr>
          </a:p>
        </p:txBody>
      </p:sp>
      <p:sp>
        <p:nvSpPr>
          <p:cNvPr id="6" name="Text 2"/>
          <p:cNvSpPr/>
          <p:nvPr/>
        </p:nvSpPr>
        <p:spPr>
          <a:xfrm>
            <a:off x="1906935" y="2027113"/>
            <a:ext cx="2314274" cy="578565"/>
          </a:xfrm>
          <a:prstGeom prst="rect">
            <a:avLst/>
          </a:prstGeom>
          <a:noFill/>
          <a:ln/>
        </p:spPr>
        <p:txBody>
          <a:bodyPr wrap="none" rtlCol="0" anchor="t"/>
          <a:lstStyle/>
          <a:p>
            <a:pPr>
              <a:lnSpc>
                <a:spcPts val="2278"/>
              </a:lnSpc>
            </a:pPr>
            <a:r>
              <a:rPr lang="en-US" sz="1822" b="1">
                <a:solidFill>
                  <a:srgbClr val="16FFBB"/>
                </a:solidFill>
                <a:latin typeface="Times New Roman" panose="02020603050405020304" pitchFamily="18" charset="0"/>
                <a:ea typeface="Spline Sans" pitchFamily="34" charset="-122"/>
                <a:cs typeface="Times New Roman" panose="02020603050405020304" pitchFamily="18" charset="0"/>
              </a:rPr>
              <a:t>Affordable Prices</a:t>
            </a:r>
            <a:endParaRPr lang="en-US" sz="1822">
              <a:latin typeface="Times New Roman" panose="02020603050405020304" pitchFamily="18" charset="0"/>
              <a:cs typeface="Times New Roman" panose="02020603050405020304" pitchFamily="18" charset="0"/>
            </a:endParaRPr>
          </a:p>
        </p:txBody>
      </p:sp>
      <p:sp>
        <p:nvSpPr>
          <p:cNvPr id="9" name="Text 4"/>
          <p:cNvSpPr/>
          <p:nvPr/>
        </p:nvSpPr>
        <p:spPr>
          <a:xfrm>
            <a:off x="1906935" y="2823037"/>
            <a:ext cx="3902558" cy="578566"/>
          </a:xfrm>
          <a:prstGeom prst="rect">
            <a:avLst/>
          </a:prstGeom>
          <a:noFill/>
          <a:ln/>
        </p:spPr>
        <p:txBody>
          <a:bodyPr wrap="none" rtlCol="0" anchor="t"/>
          <a:lstStyle/>
          <a:p>
            <a:pPr>
              <a:lnSpc>
                <a:spcPts val="2278"/>
              </a:lnSpc>
            </a:pPr>
            <a:r>
              <a:rPr lang="en-US" sz="1822" b="1">
                <a:solidFill>
                  <a:srgbClr val="29DDDA"/>
                </a:solidFill>
                <a:latin typeface="Times New Roman" panose="02020603050405020304" pitchFamily="18" charset="0"/>
                <a:ea typeface="Spline Sans" pitchFamily="34" charset="-122"/>
                <a:cs typeface="Times New Roman" panose="02020603050405020304" pitchFamily="18" charset="0"/>
              </a:rPr>
              <a:t>5 Days Money Back Guarantee</a:t>
            </a:r>
            <a:endParaRPr lang="en-US" sz="1822">
              <a:latin typeface="Times New Roman" panose="02020603050405020304" pitchFamily="18" charset="0"/>
              <a:cs typeface="Times New Roman" panose="02020603050405020304" pitchFamily="18" charset="0"/>
            </a:endParaRPr>
          </a:p>
        </p:txBody>
      </p:sp>
      <p:sp>
        <p:nvSpPr>
          <p:cNvPr id="11" name="Text 2">
            <a:extLst>
              <a:ext uri="{FF2B5EF4-FFF2-40B4-BE49-F238E27FC236}">
                <a16:creationId xmlns:a16="http://schemas.microsoft.com/office/drawing/2014/main" id="{B315F921-87ED-8B86-62C4-C8D07A412136}"/>
              </a:ext>
            </a:extLst>
          </p:cNvPr>
          <p:cNvSpPr/>
          <p:nvPr/>
        </p:nvSpPr>
        <p:spPr>
          <a:xfrm>
            <a:off x="1906935" y="4414889"/>
            <a:ext cx="5648581" cy="1501304"/>
          </a:xfrm>
          <a:prstGeom prst="rect">
            <a:avLst/>
          </a:prstGeom>
          <a:noFill/>
          <a:ln/>
        </p:spPr>
        <p:txBody>
          <a:bodyPr wrap="none" rtlCol="0" anchor="t"/>
          <a:lstStyle/>
          <a:p>
            <a:pPr>
              <a:lnSpc>
                <a:spcPts val="2278"/>
              </a:lnSpc>
            </a:pPr>
            <a:r>
              <a:rPr lang="en-US" sz="1822" b="1">
                <a:solidFill>
                  <a:srgbClr val="29DDDA"/>
                </a:solidFill>
                <a:latin typeface="Times New Roman" panose="02020603050405020304" pitchFamily="18" charset="0"/>
                <a:ea typeface="Spline Sans" pitchFamily="34" charset="-122"/>
                <a:cs typeface="Times New Roman" panose="02020603050405020304" pitchFamily="18" charset="0"/>
              </a:rPr>
              <a:t>Scholarship for Financial Education:</a:t>
            </a:r>
          </a:p>
          <a:p>
            <a:pPr>
              <a:lnSpc>
                <a:spcPts val="2278"/>
              </a:lnSpc>
            </a:pPr>
            <a:r>
              <a:rPr lang="en-US" sz="1822" b="1">
                <a:solidFill>
                  <a:srgbClr val="29DDDA"/>
                </a:solidFill>
                <a:latin typeface="Times New Roman" panose="02020603050405020304" pitchFamily="18" charset="0"/>
                <a:ea typeface="Spline Sans" pitchFamily="34" charset="-122"/>
                <a:cs typeface="Times New Roman" panose="02020603050405020304" pitchFamily="18" charset="0"/>
              </a:rPr>
              <a:t>		1st rank – Rs.25000</a:t>
            </a:r>
          </a:p>
          <a:p>
            <a:pPr>
              <a:lnSpc>
                <a:spcPts val="2278"/>
              </a:lnSpc>
            </a:pPr>
            <a:r>
              <a:rPr lang="en-US" sz="1822" b="1">
                <a:solidFill>
                  <a:srgbClr val="29DDDA"/>
                </a:solidFill>
                <a:latin typeface="Times New Roman" panose="02020603050405020304" pitchFamily="18" charset="0"/>
                <a:ea typeface="Spline Sans" pitchFamily="34" charset="-122"/>
                <a:cs typeface="Times New Roman" panose="02020603050405020304" pitchFamily="18" charset="0"/>
              </a:rPr>
              <a:t>		2nd rank – Rs.15000</a:t>
            </a:r>
          </a:p>
          <a:p>
            <a:pPr>
              <a:lnSpc>
                <a:spcPts val="2278"/>
              </a:lnSpc>
            </a:pPr>
            <a:r>
              <a:rPr lang="en-US" sz="1822" b="1">
                <a:solidFill>
                  <a:srgbClr val="29DDDA"/>
                </a:solidFill>
                <a:latin typeface="Times New Roman" panose="02020603050405020304" pitchFamily="18" charset="0"/>
                <a:ea typeface="Spline Sans" pitchFamily="34" charset="-122"/>
                <a:cs typeface="Times New Roman" panose="02020603050405020304" pitchFamily="18" charset="0"/>
              </a:rPr>
              <a:t>		3rd rank – Rs. 10000</a:t>
            </a:r>
            <a:br>
              <a:rPr lang="en-US" sz="1822" b="1">
                <a:solidFill>
                  <a:srgbClr val="29DDDA"/>
                </a:solidFill>
                <a:latin typeface="Times New Roman" panose="02020603050405020304" pitchFamily="18" charset="0"/>
                <a:ea typeface="Spline Sans" pitchFamily="34" charset="-122"/>
                <a:cs typeface="Times New Roman" panose="02020603050405020304" pitchFamily="18" charset="0"/>
              </a:rPr>
            </a:br>
            <a:r>
              <a:rPr lang="en-US" sz="1822" b="1">
                <a:solidFill>
                  <a:srgbClr val="29DDDA"/>
                </a:solidFill>
                <a:latin typeface="Times New Roman" panose="02020603050405020304" pitchFamily="18" charset="0"/>
                <a:ea typeface="Spline Sans" pitchFamily="34" charset="-122"/>
                <a:cs typeface="Times New Roman" panose="02020603050405020304" pitchFamily="18" charset="0"/>
              </a:rPr>
              <a:t>		4th &amp; 5th rank – Rs.7500 each.</a:t>
            </a:r>
          </a:p>
        </p:txBody>
      </p:sp>
      <p:sp>
        <p:nvSpPr>
          <p:cNvPr id="13" name="Text 4">
            <a:extLst>
              <a:ext uri="{FF2B5EF4-FFF2-40B4-BE49-F238E27FC236}">
                <a16:creationId xmlns:a16="http://schemas.microsoft.com/office/drawing/2014/main" id="{55AD56B6-8853-1351-8A42-BD83F6F082AA}"/>
              </a:ext>
            </a:extLst>
          </p:cNvPr>
          <p:cNvSpPr/>
          <p:nvPr/>
        </p:nvSpPr>
        <p:spPr>
          <a:xfrm>
            <a:off x="1906935" y="3618962"/>
            <a:ext cx="3902558" cy="578568"/>
          </a:xfrm>
          <a:prstGeom prst="rect">
            <a:avLst/>
          </a:prstGeom>
          <a:noFill/>
          <a:ln/>
        </p:spPr>
        <p:txBody>
          <a:bodyPr wrap="none" rtlCol="0" anchor="t"/>
          <a:lstStyle/>
          <a:p>
            <a:pPr>
              <a:lnSpc>
                <a:spcPts val="2278"/>
              </a:lnSpc>
            </a:pPr>
            <a:r>
              <a:rPr lang="en-US" sz="1822" b="1">
                <a:solidFill>
                  <a:srgbClr val="16FFBB"/>
                </a:solidFill>
                <a:latin typeface="Times New Roman" panose="02020603050405020304" pitchFamily="18" charset="0"/>
                <a:ea typeface="Spline Sans" pitchFamily="34" charset="-122"/>
                <a:cs typeface="Times New Roman" panose="02020603050405020304" pitchFamily="18" charset="0"/>
              </a:rPr>
              <a:t>Career counselling session Once in 15 days from Trained Certified Mentor </a:t>
            </a:r>
          </a:p>
        </p:txBody>
      </p:sp>
      <p:pic>
        <p:nvPicPr>
          <p:cNvPr id="14" name="Picture 13">
            <a:extLst>
              <a:ext uri="{FF2B5EF4-FFF2-40B4-BE49-F238E27FC236}">
                <a16:creationId xmlns:a16="http://schemas.microsoft.com/office/drawing/2014/main" id="{39D7EFF7-F52F-FFA3-147D-0B771D6E0B88}"/>
              </a:ext>
            </a:extLst>
          </p:cNvPr>
          <p:cNvPicPr>
            <a:picLocks noChangeAspect="1"/>
          </p:cNvPicPr>
          <p:nvPr/>
        </p:nvPicPr>
        <p:blipFill>
          <a:blip r:embed="rId3"/>
          <a:stretch>
            <a:fillRect/>
          </a:stretch>
        </p:blipFill>
        <p:spPr>
          <a:xfrm>
            <a:off x="10462679" y="240186"/>
            <a:ext cx="1524780" cy="1548982"/>
          </a:xfrm>
          <a:prstGeom prst="rect">
            <a:avLst/>
          </a:prstGeom>
        </p:spPr>
      </p:pic>
      <p:sp>
        <p:nvSpPr>
          <p:cNvPr id="5" name="Text 4">
            <a:extLst>
              <a:ext uri="{FF2B5EF4-FFF2-40B4-BE49-F238E27FC236}">
                <a16:creationId xmlns:a16="http://schemas.microsoft.com/office/drawing/2014/main" id="{4B036F4C-ACD6-9972-CD47-7AB320F3C928}"/>
              </a:ext>
            </a:extLst>
          </p:cNvPr>
          <p:cNvSpPr/>
          <p:nvPr/>
        </p:nvSpPr>
        <p:spPr>
          <a:xfrm>
            <a:off x="1906935" y="6133553"/>
            <a:ext cx="3902558" cy="578568"/>
          </a:xfrm>
          <a:prstGeom prst="rect">
            <a:avLst/>
          </a:prstGeom>
          <a:noFill/>
          <a:ln/>
        </p:spPr>
        <p:txBody>
          <a:bodyPr wrap="none" rtlCol="0" anchor="t"/>
          <a:lstStyle/>
          <a:p>
            <a:pPr>
              <a:lnSpc>
                <a:spcPts val="2278"/>
              </a:lnSpc>
            </a:pPr>
            <a:r>
              <a:rPr lang="en-US" sz="1822" b="1">
                <a:solidFill>
                  <a:srgbClr val="16FFBB"/>
                </a:solidFill>
                <a:latin typeface="Times New Roman" panose="02020603050405020304" pitchFamily="18" charset="0"/>
                <a:ea typeface="Spline Sans" pitchFamily="34" charset="-122"/>
                <a:cs typeface="Times New Roman" panose="02020603050405020304" pitchFamily="18" charset="0"/>
              </a:rPr>
              <a:t>Scholarship will be conducted half-yearly.</a:t>
            </a:r>
          </a:p>
        </p:txBody>
      </p:sp>
      <p:sp>
        <p:nvSpPr>
          <p:cNvPr id="2" name="Text 4">
            <a:extLst>
              <a:ext uri="{FF2B5EF4-FFF2-40B4-BE49-F238E27FC236}">
                <a16:creationId xmlns:a16="http://schemas.microsoft.com/office/drawing/2014/main" id="{C6A240F7-81B8-31BD-10D6-79674CD6A2D4}"/>
              </a:ext>
            </a:extLst>
          </p:cNvPr>
          <p:cNvSpPr/>
          <p:nvPr/>
        </p:nvSpPr>
        <p:spPr>
          <a:xfrm>
            <a:off x="1924085" y="1231186"/>
            <a:ext cx="6804131" cy="578568"/>
          </a:xfrm>
          <a:prstGeom prst="rect">
            <a:avLst/>
          </a:prstGeom>
          <a:noFill/>
          <a:ln/>
        </p:spPr>
        <p:txBody>
          <a:bodyPr wrap="none" rtlCol="0" anchor="t"/>
          <a:lstStyle/>
          <a:p>
            <a:pPr>
              <a:lnSpc>
                <a:spcPts val="2278"/>
              </a:lnSpc>
            </a:pPr>
            <a:r>
              <a:rPr lang="en-US" sz="1822" b="1">
                <a:solidFill>
                  <a:srgbClr val="29DDDA"/>
                </a:solidFill>
                <a:latin typeface="Times New Roman" panose="02020603050405020304" pitchFamily="18" charset="0"/>
                <a:ea typeface="Spline Sans" pitchFamily="34" charset="-122"/>
                <a:cs typeface="Times New Roman" panose="02020603050405020304" pitchFamily="18" charset="0"/>
              </a:rPr>
              <a:t>Ultimate Convenience: Everything Under One Roof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17"/>
          <p:cNvSpPr txBox="1"/>
          <p:nvPr/>
        </p:nvSpPr>
        <p:spPr>
          <a:xfrm>
            <a:off x="4977921" y="3025123"/>
            <a:ext cx="6077700" cy="707886"/>
          </a:xfrm>
          <a:prstGeom prst="rect">
            <a:avLst/>
          </a:prstGeom>
          <a:noFill/>
        </p:spPr>
        <p:txBody>
          <a:bodyPr wrap="square" rtlCol="0">
            <a:spAutoFit/>
          </a:bodyPr>
          <a:lstStyle/>
          <a:p>
            <a:pPr algn="ctr"/>
            <a:r>
              <a:rPr lang="en-US" altLang="zh-CN" sz="4000">
                <a:solidFill>
                  <a:srgbClr val="53D2FF"/>
                </a:solidFill>
                <a:effectLst>
                  <a:outerShdw blurRad="266700" algn="tl" rotWithShape="0">
                    <a:srgbClr val="53D2FF">
                      <a:alpha val="55000"/>
                    </a:srgbClr>
                  </a:outerShdw>
                </a:effectLst>
                <a:latin typeface="Times New Roman" panose="02020603050405020304" pitchFamily="18" charset="0"/>
                <a:ea typeface="微软雅黑" pitchFamily="34" charset="-122"/>
                <a:cs typeface="Times New Roman" panose="02020603050405020304" pitchFamily="18" charset="0"/>
              </a:rPr>
              <a:t>WEALTHGENICS</a:t>
            </a:r>
            <a:endParaRPr lang="zh-CN" altLang="en-US" sz="4000">
              <a:solidFill>
                <a:srgbClr val="53D2FF"/>
              </a:solidFill>
              <a:effectLst>
                <a:outerShdw blurRad="266700" algn="tl" rotWithShape="0">
                  <a:srgbClr val="53D2FF">
                    <a:alpha val="55000"/>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40" name="TextBox 39"/>
          <p:cNvSpPr txBox="1"/>
          <p:nvPr/>
        </p:nvSpPr>
        <p:spPr>
          <a:xfrm>
            <a:off x="6095206" y="3948263"/>
            <a:ext cx="3966599" cy="584775"/>
          </a:xfrm>
          <a:prstGeom prst="rect">
            <a:avLst/>
          </a:prstGeom>
          <a:noFill/>
          <a:effectLst/>
        </p:spPr>
        <p:txBody>
          <a:bodyPr wrap="none" rtlCol="0">
            <a:spAutoFit/>
          </a:bodyPr>
          <a:lstStyle/>
          <a:p>
            <a:r>
              <a:rPr lang="en-US" altLang="zh-CN" sz="3200">
                <a:solidFill>
                  <a:srgbClr val="00B0F0"/>
                </a:solidFill>
                <a:effectLst>
                  <a:outerShdw blurRad="266700" algn="tl" rotWithShape="0">
                    <a:srgbClr val="53D2FF">
                      <a:alpha val="55000"/>
                    </a:srgbClr>
                  </a:outerShdw>
                </a:effectLst>
                <a:latin typeface="Times New Roman" panose="02020603050405020304" pitchFamily="18" charset="0"/>
                <a:ea typeface="微软雅黑" pitchFamily="34" charset="-122"/>
                <a:cs typeface="Times New Roman" panose="02020603050405020304" pitchFamily="18" charset="0"/>
              </a:rPr>
              <a:t>EDUCART PVT. LTD.</a:t>
            </a:r>
          </a:p>
        </p:txBody>
      </p:sp>
      <p:cxnSp>
        <p:nvCxnSpPr>
          <p:cNvPr id="15" name="直接连接符 14"/>
          <p:cNvCxnSpPr/>
          <p:nvPr/>
        </p:nvCxnSpPr>
        <p:spPr>
          <a:xfrm>
            <a:off x="4395966" y="3861048"/>
            <a:ext cx="757585" cy="379603"/>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153551" y="4240651"/>
            <a:ext cx="1008509"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1" descr="D:\360data\重要数据\桌面\66666666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084"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6" name="2" descr="D:\360data\重要数据\桌面\55555555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084"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8" name="3" descr="D:\360data\重要数据\桌面\444444444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084"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9" name="4" descr="D:\360data\重要数据\桌面\33333333333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5084"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0" name="5" descr="D:\360data\重要数据\桌面\22222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084"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1" name="6" descr="D:\360data\重要数据\桌面\1111111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5084"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2" name="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2405052" y="2262282"/>
            <a:ext cx="894862" cy="894862"/>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7" name="Picture 6" descr="D:\360data\重要数据\桌面\未标题-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0733" y="2564904"/>
            <a:ext cx="1895475" cy="4543425"/>
          </a:xfrm>
          <a:prstGeom prst="rect">
            <a:avLst/>
          </a:prstGeom>
          <a:noFill/>
          <a:extLst>
            <a:ext uri="{909E8E84-426E-40DD-AFC4-6F175D3DCCD1}">
              <a14:hiddenFill xmlns:a14="http://schemas.microsoft.com/office/drawing/2010/main">
                <a:solidFill>
                  <a:srgbClr val="FFFFFF"/>
                </a:solidFill>
              </a14:hiddenFill>
            </a:ext>
          </a:extLst>
        </p:spPr>
      </p:pic>
      <p:pic>
        <p:nvPicPr>
          <p:cNvPr id="2" name="backgr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89613" y="-675456"/>
            <a:ext cx="609600" cy="609600"/>
          </a:xfrm>
          <a:prstGeom prst="rect">
            <a:avLst/>
          </a:prstGeom>
        </p:spPr>
      </p:pic>
    </p:spTree>
    <p:extLst>
      <p:ext uri="{BB962C8B-B14F-4D97-AF65-F5344CB8AC3E}">
        <p14:creationId xmlns:p14="http://schemas.microsoft.com/office/powerpoint/2010/main" val="826688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2" decel="10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12" decel="10000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12" decel="10000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12" decel="10000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12" decel="10000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8" presetClass="emph" presetSubtype="0" repeatCount="3000" fill="hold" nodeType="withEffect">
                                  <p:stCondLst>
                                    <p:cond delay="0"/>
                                  </p:stCondLst>
                                  <p:childTnLst>
                                    <p:animRot by="21600000">
                                      <p:cBhvr>
                                        <p:cTn id="34" dur="3000" fill="hold"/>
                                        <p:tgtEl>
                                          <p:spTgt spid="14"/>
                                        </p:tgtEl>
                                        <p:attrNameLst>
                                          <p:attrName>r</p:attrName>
                                        </p:attrNameLst>
                                      </p:cBhvr>
                                    </p:animRot>
                                  </p:childTnLst>
                                </p:cTn>
                              </p:par>
                              <p:par>
                                <p:cTn id="35" presetID="8" presetClass="emph" presetSubtype="0" repeatCount="3000" fill="hold" nodeType="withEffect">
                                  <p:stCondLst>
                                    <p:cond delay="0"/>
                                  </p:stCondLst>
                                  <p:childTnLst>
                                    <p:animRot by="-64800000">
                                      <p:cBhvr>
                                        <p:cTn id="36" dur="3000" fill="hold"/>
                                        <p:tgtEl>
                                          <p:spTgt spid="16"/>
                                        </p:tgtEl>
                                        <p:attrNameLst>
                                          <p:attrName>r</p:attrName>
                                        </p:attrNameLst>
                                      </p:cBhvr>
                                    </p:animRot>
                                  </p:childTnLst>
                                </p:cTn>
                              </p:par>
                              <p:par>
                                <p:cTn id="37" presetID="8" presetClass="emph" presetSubtype="0" repeatCount="3000" fill="hold" nodeType="withEffect">
                                  <p:stCondLst>
                                    <p:cond delay="0"/>
                                  </p:stCondLst>
                                  <p:childTnLst>
                                    <p:animRot by="43200000">
                                      <p:cBhvr>
                                        <p:cTn id="38" dur="3000" fill="hold"/>
                                        <p:tgtEl>
                                          <p:spTgt spid="18"/>
                                        </p:tgtEl>
                                        <p:attrNameLst>
                                          <p:attrName>r</p:attrName>
                                        </p:attrNameLst>
                                      </p:cBhvr>
                                    </p:animRot>
                                  </p:childTnLst>
                                </p:cTn>
                              </p:par>
                              <p:par>
                                <p:cTn id="39" presetID="8" presetClass="emph" presetSubtype="0" repeatCount="3000" fill="hold" nodeType="withEffect">
                                  <p:stCondLst>
                                    <p:cond delay="0"/>
                                  </p:stCondLst>
                                  <p:childTnLst>
                                    <p:animRot by="-43200000">
                                      <p:cBhvr>
                                        <p:cTn id="40" dur="3000" fill="hold"/>
                                        <p:tgtEl>
                                          <p:spTgt spid="19"/>
                                        </p:tgtEl>
                                        <p:attrNameLst>
                                          <p:attrName>r</p:attrName>
                                        </p:attrNameLst>
                                      </p:cBhvr>
                                    </p:animRot>
                                  </p:childTnLst>
                                </p:cTn>
                              </p:par>
                              <p:par>
                                <p:cTn id="41" presetID="8" presetClass="emph" presetSubtype="0" repeatCount="3000" fill="hold" nodeType="withEffect">
                                  <p:stCondLst>
                                    <p:cond delay="0"/>
                                  </p:stCondLst>
                                  <p:childTnLst>
                                    <p:animRot by="21600000">
                                      <p:cBhvr>
                                        <p:cTn id="42" dur="3000" fill="hold"/>
                                        <p:tgtEl>
                                          <p:spTgt spid="20"/>
                                        </p:tgtEl>
                                        <p:attrNameLst>
                                          <p:attrName>r</p:attrName>
                                        </p:attrNameLst>
                                      </p:cBhvr>
                                    </p:animRot>
                                  </p:childTnLst>
                                </p:cTn>
                              </p:par>
                              <p:par>
                                <p:cTn id="43" presetID="8" presetClass="emph" presetSubtype="0" repeatCount="3000" fill="hold" nodeType="withEffect">
                                  <p:stCondLst>
                                    <p:cond delay="0"/>
                                  </p:stCondLst>
                                  <p:childTnLst>
                                    <p:animRot by="-21600000">
                                      <p:cBhvr>
                                        <p:cTn id="44" dur="3000" fill="hold"/>
                                        <p:tgtEl>
                                          <p:spTgt spid="21"/>
                                        </p:tgtEl>
                                        <p:attrNameLst>
                                          <p:attrName>r</p:attrName>
                                        </p:attrNameLst>
                                      </p:cBhvr>
                                    </p:animRot>
                                  </p:childTnLst>
                                </p:cTn>
                              </p:par>
                              <p:par>
                                <p:cTn id="45" presetID="2" presetClass="entr" presetSubtype="12" decel="10000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xit" presetSubtype="4" fill="hold" nodeType="withEffect">
                                  <p:stCondLst>
                                    <p:cond delay="400"/>
                                  </p:stCondLst>
                                  <p:childTnLst>
                                    <p:anim calcmode="lin" valueType="num">
                                      <p:cBhvr additive="base">
                                        <p:cTn id="50" dur="500"/>
                                        <p:tgtEl>
                                          <p:spTgt spid="7"/>
                                        </p:tgtEl>
                                        <p:attrNameLst>
                                          <p:attrName>ppt_x</p:attrName>
                                        </p:attrNameLst>
                                      </p:cBhvr>
                                      <p:tavLst>
                                        <p:tav tm="0">
                                          <p:val>
                                            <p:strVal val="ppt_x"/>
                                          </p:val>
                                        </p:tav>
                                        <p:tav tm="100000">
                                          <p:val>
                                            <p:strVal val="ppt_x"/>
                                          </p:val>
                                        </p:tav>
                                      </p:tavLst>
                                    </p:anim>
                                    <p:anim calcmode="lin" valueType="num">
                                      <p:cBhvr additive="base">
                                        <p:cTn id="51" dur="500"/>
                                        <p:tgtEl>
                                          <p:spTgt spid="7"/>
                                        </p:tgtEl>
                                        <p:attrNameLst>
                                          <p:attrName>ppt_y</p:attrName>
                                        </p:attrNameLst>
                                      </p:cBhvr>
                                      <p:tavLst>
                                        <p:tav tm="0">
                                          <p:val>
                                            <p:strVal val="ppt_y"/>
                                          </p:val>
                                        </p:tav>
                                        <p:tav tm="100000">
                                          <p:val>
                                            <p:strVal val="1+ppt_h/2"/>
                                          </p:val>
                                        </p:tav>
                                      </p:tavLst>
                                    </p:anim>
                                    <p:set>
                                      <p:cBhvr>
                                        <p:cTn id="52" dur="1" fill="hold">
                                          <p:stCondLst>
                                            <p:cond delay="499"/>
                                          </p:stCondLst>
                                        </p:cTn>
                                        <p:tgtEl>
                                          <p:spTgt spid="7"/>
                                        </p:tgtEl>
                                        <p:attrNameLst>
                                          <p:attrName>style.visibility</p:attrName>
                                        </p:attrNameLst>
                                      </p:cBhvr>
                                      <p:to>
                                        <p:strVal val="hidden"/>
                                      </p:to>
                                    </p:set>
                                  </p:childTnLst>
                                </p:cTn>
                              </p:par>
                              <p:par>
                                <p:cTn id="53" presetID="22" presetClass="entr" presetSubtype="1" fill="hold" nodeType="withEffect">
                                  <p:stCondLst>
                                    <p:cond delay="60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200"/>
                                        <p:tgtEl>
                                          <p:spTgt spid="15"/>
                                        </p:tgtEl>
                                      </p:cBhvr>
                                    </p:animEffect>
                                  </p:childTnLst>
                                </p:cTn>
                              </p:par>
                              <p:par>
                                <p:cTn id="56" presetID="22" presetClass="entr" presetSubtype="8" fill="hold" nodeType="withEffect">
                                  <p:stCondLst>
                                    <p:cond delay="80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200"/>
                                        <p:tgtEl>
                                          <p:spTgt spid="17"/>
                                        </p:tgtEl>
                                      </p:cBhvr>
                                    </p:animEffect>
                                  </p:childTnLst>
                                </p:cTn>
                              </p:par>
                              <p:par>
                                <p:cTn id="59" presetID="10" presetClass="entr" presetSubtype="0" fill="hold" grpId="0" nodeType="withEffect">
                                  <p:stCondLst>
                                    <p:cond delay="1000"/>
                                  </p:stCondLst>
                                  <p:iterate type="lt">
                                    <p:tmPct val="70000"/>
                                  </p:iterate>
                                  <p:childTnLst>
                                    <p:set>
                                      <p:cBhvr>
                                        <p:cTn id="60" dur="1" fill="hold">
                                          <p:stCondLst>
                                            <p:cond delay="0"/>
                                          </p:stCondLst>
                                        </p:cTn>
                                        <p:tgtEl>
                                          <p:spTgt spid="39"/>
                                        </p:tgtEl>
                                        <p:attrNameLst>
                                          <p:attrName>style.visibility</p:attrName>
                                        </p:attrNameLst>
                                      </p:cBhvr>
                                      <p:to>
                                        <p:strVal val="visible"/>
                                      </p:to>
                                    </p:set>
                                    <p:animEffect transition="in" filter="fade">
                                      <p:cBhvr>
                                        <p:cTn id="61" dur="100"/>
                                        <p:tgtEl>
                                          <p:spTgt spid="39"/>
                                        </p:tgtEl>
                                      </p:cBhvr>
                                    </p:animEffect>
                                  </p:childTnLst>
                                </p:cTn>
                              </p:par>
                              <p:par>
                                <p:cTn id="62" presetID="10" presetClass="entr" presetSubtype="0" fill="hold" grpId="0" nodeType="withEffect">
                                  <p:stCondLst>
                                    <p:cond delay="1500"/>
                                  </p:stCondLst>
                                  <p:iterate type="lt">
                                    <p:tmPct val="50000"/>
                                  </p:iterate>
                                  <p:childTnLst>
                                    <p:set>
                                      <p:cBhvr>
                                        <p:cTn id="63" dur="1" fill="hold">
                                          <p:stCondLst>
                                            <p:cond delay="0"/>
                                          </p:stCondLst>
                                        </p:cTn>
                                        <p:tgtEl>
                                          <p:spTgt spid="40"/>
                                        </p:tgtEl>
                                        <p:attrNameLst>
                                          <p:attrName>style.visibility</p:attrName>
                                        </p:attrNameLst>
                                      </p:cBhvr>
                                      <p:to>
                                        <p:strVal val="visible"/>
                                      </p:to>
                                    </p:set>
                                    <p:animEffect transition="in" filter="fade">
                                      <p:cBhvr>
                                        <p:cTn id="64" dur="1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bldLst>
      <p:bldP spid="39"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24"/>
          <p:cNvSpPr>
            <a:spLocks noChangeArrowheads="1"/>
          </p:cNvSpPr>
          <p:nvPr/>
        </p:nvSpPr>
        <p:spPr bwMode="auto">
          <a:xfrm>
            <a:off x="3689835" y="1738805"/>
            <a:ext cx="1685869" cy="2121956"/>
          </a:xfrm>
          <a:prstGeom prst="flowChartPunchedCard">
            <a:avLst/>
          </a:prstGeom>
          <a:solidFill>
            <a:srgbClr val="41A0DA">
              <a:alpha val="60000"/>
            </a:srgbClr>
          </a:solidFill>
          <a:ln>
            <a:noFill/>
          </a:ln>
          <a:effectLst>
            <a:outerShdw blurRad="254000" algn="tl"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01</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CMD</a:t>
            </a:r>
            <a:endParaRPr lang="zh-CN" altLang="en-US">
              <a:latin typeface="Times New Roman" panose="02020603050405020304" pitchFamily="18" charset="0"/>
              <a:cs typeface="Times New Roman" panose="02020603050405020304" pitchFamily="18" charset="0"/>
            </a:endParaRPr>
          </a:p>
        </p:txBody>
      </p:sp>
      <p:sp>
        <p:nvSpPr>
          <p:cNvPr id="18" name="AutoShape 24"/>
          <p:cNvSpPr>
            <a:spLocks noChangeArrowheads="1"/>
          </p:cNvSpPr>
          <p:nvPr/>
        </p:nvSpPr>
        <p:spPr bwMode="auto">
          <a:xfrm>
            <a:off x="3819768" y="1910245"/>
            <a:ext cx="1685869" cy="2121956"/>
          </a:xfrm>
          <a:prstGeom prst="flowChartPunchedCard">
            <a:avLst/>
          </a:prstGeom>
          <a:solidFill>
            <a:srgbClr val="41A0DA">
              <a:alpha val="60000"/>
            </a:srgbClr>
          </a:solidFill>
          <a:ln>
            <a:noFill/>
          </a:ln>
          <a:effectLst>
            <a:outerShdw blurRad="254000" algn="tl"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02</a:t>
            </a:r>
            <a:endParaRPr lang="en-US" altLang="zh-CN" sz="4000" i="1">
              <a:solidFill>
                <a:prstClr val="white"/>
              </a:solidFill>
              <a:latin typeface="Times New Roman" panose="02020603050405020304" pitchFamily="18" charset="0"/>
              <a:cs typeface="Times New Roman" panose="02020603050405020304" pitchFamily="18" charset="0"/>
            </a:endParaRP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CEO</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FOUNDR</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GLOBAL </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HEAD</a:t>
            </a: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9" name="AutoShape 24"/>
          <p:cNvSpPr>
            <a:spLocks noChangeArrowheads="1"/>
          </p:cNvSpPr>
          <p:nvPr/>
        </p:nvSpPr>
        <p:spPr bwMode="auto">
          <a:xfrm>
            <a:off x="3958793" y="2081685"/>
            <a:ext cx="1685869" cy="2121956"/>
          </a:xfrm>
          <a:prstGeom prst="flowChartPunchedCard">
            <a:avLst/>
          </a:prstGeom>
          <a:solidFill>
            <a:srgbClr val="41A0DA">
              <a:alpha val="60000"/>
            </a:srgbClr>
          </a:solidFill>
          <a:ln>
            <a:noFill/>
          </a:ln>
          <a:effectLst>
            <a:outerShdw blurRad="254000" algn="tl"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03</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OUR</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MISSION</a:t>
            </a:r>
            <a:endParaRPr lang="zh-CN" altLang="en-US">
              <a:solidFill>
                <a:prstClr val="black"/>
              </a:solidFill>
              <a:latin typeface="Times New Roman" panose="02020603050405020304" pitchFamily="18" charset="0"/>
              <a:cs typeface="Times New Roman" panose="02020603050405020304" pitchFamily="18" charset="0"/>
            </a:endParaRPr>
          </a:p>
        </p:txBody>
      </p:sp>
      <p:pic>
        <p:nvPicPr>
          <p:cNvPr id="11" name="1" descr="D:\360data\重要数据\桌面\6666666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2" name="2" descr="D:\360data\重要数据\桌面\55555555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3" name="3" descr="D:\360data\重要数据\桌面\444444444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4" name="4" descr="D:\360data\重要数据\桌面\33333333333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1" name="5" descr="D:\360data\重要数据\桌面\22222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2" name="6" descr="D:\360data\重要数据\桌面\1111111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88523" y="2512892"/>
            <a:ext cx="1451359" cy="276999"/>
          </a:xfrm>
          <a:prstGeom prst="rect">
            <a:avLst/>
          </a:prstGeom>
          <a:noFill/>
        </p:spPr>
        <p:txBody>
          <a:bodyPr wrap="none" rtlCol="0">
            <a:spAutoFit/>
          </a:bodyPr>
          <a:lstStyle/>
          <a:p>
            <a:pPr algn="ctr"/>
            <a:r>
              <a:rPr lang="en-US" altLang="zh-CN" sz="1200" b="1">
                <a:solidFill>
                  <a:schemeClr val="bg1"/>
                </a:solidFill>
                <a:effectLst>
                  <a:outerShdw blurRad="266700" algn="tl" rotWithShape="0">
                    <a:schemeClr val="tx2">
                      <a:lumMod val="40000"/>
                      <a:lumOff val="60000"/>
                      <a:alpha val="55000"/>
                    </a:schemeClr>
                  </a:outerShdw>
                </a:effectLst>
                <a:latin typeface="Times New Roman" panose="02020603050405020304" pitchFamily="18" charset="0"/>
                <a:ea typeface="微软雅黑" pitchFamily="34" charset="-122"/>
                <a:cs typeface="Times New Roman" panose="02020603050405020304" pitchFamily="18" charset="0"/>
              </a:rPr>
              <a:t>WEALTHGENICS</a:t>
            </a:r>
            <a:endParaRPr lang="zh-CN" altLang="en-US" sz="1200" b="1">
              <a:solidFill>
                <a:schemeClr val="bg1"/>
              </a:solidFill>
              <a:effectLst>
                <a:outerShdw blurRad="266700" algn="tl" rotWithShape="0">
                  <a:schemeClr val="tx2">
                    <a:lumMod val="40000"/>
                    <a:lumOff val="60000"/>
                    <a:alpha val="55000"/>
                  </a:schemeClr>
                </a:outerShdw>
              </a:effectLst>
              <a:latin typeface="Times New Roman" panose="02020603050405020304" pitchFamily="18" charset="0"/>
              <a:ea typeface="微软雅黑" pitchFamily="34" charset="-122"/>
              <a:cs typeface="Times New Roman" panose="02020603050405020304" pitchFamily="18" charset="0"/>
            </a:endParaRPr>
          </a:p>
        </p:txBody>
      </p:sp>
      <p:pic>
        <p:nvPicPr>
          <p:cNvPr id="8" name="Picture 6" descr="D:\360data\重要数据\桌面\未标题-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498" y="2557592"/>
            <a:ext cx="189547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33636"/>
      </p:ext>
    </p:extLst>
  </p:cSld>
  <p:clrMapOvr>
    <a:masterClrMapping/>
  </p:clrMapOvr>
  <mc:AlternateContent xmlns:mc="http://schemas.openxmlformats.org/markup-compatibility/2006" xmlns:p14="http://schemas.microsoft.com/office/powerpoint/2010/main">
    <mc:Choice Requires="p14">
      <p:transition spd="slow" p14:dur="1300" advClick="0" advTm="0">
        <p14:pan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0"/>
                                  </p:stCondLst>
                                  <p:childTnLst>
                                    <p:animRot by="21600000">
                                      <p:cBhvr>
                                        <p:cTn id="34" dur="3000" fill="hold"/>
                                        <p:tgtEl>
                                          <p:spTgt spid="11"/>
                                        </p:tgtEl>
                                        <p:attrNameLst>
                                          <p:attrName>r</p:attrName>
                                        </p:attrNameLst>
                                      </p:cBhvr>
                                    </p:animRot>
                                  </p:childTnLst>
                                </p:cTn>
                              </p:par>
                              <p:par>
                                <p:cTn id="35" presetID="8" presetClass="emph" presetSubtype="0" fill="hold" nodeType="withEffect">
                                  <p:stCondLst>
                                    <p:cond delay="0"/>
                                  </p:stCondLst>
                                  <p:childTnLst>
                                    <p:animRot by="-64800000">
                                      <p:cBhvr>
                                        <p:cTn id="36" dur="3000" fill="hold"/>
                                        <p:tgtEl>
                                          <p:spTgt spid="12"/>
                                        </p:tgtEl>
                                        <p:attrNameLst>
                                          <p:attrName>r</p:attrName>
                                        </p:attrNameLst>
                                      </p:cBhvr>
                                    </p:animRot>
                                  </p:childTnLst>
                                </p:cTn>
                              </p:par>
                              <p:par>
                                <p:cTn id="37" presetID="8" presetClass="emph" presetSubtype="0" fill="hold" nodeType="withEffect">
                                  <p:stCondLst>
                                    <p:cond delay="0"/>
                                  </p:stCondLst>
                                  <p:childTnLst>
                                    <p:animRot by="43200000">
                                      <p:cBhvr>
                                        <p:cTn id="38" dur="3000" fill="hold"/>
                                        <p:tgtEl>
                                          <p:spTgt spid="13"/>
                                        </p:tgtEl>
                                        <p:attrNameLst>
                                          <p:attrName>r</p:attrName>
                                        </p:attrNameLst>
                                      </p:cBhvr>
                                    </p:animRot>
                                  </p:childTnLst>
                                </p:cTn>
                              </p:par>
                              <p:par>
                                <p:cTn id="39" presetID="8" presetClass="emph" presetSubtype="0" fill="hold" nodeType="withEffect">
                                  <p:stCondLst>
                                    <p:cond delay="0"/>
                                  </p:stCondLst>
                                  <p:childTnLst>
                                    <p:animRot by="-43200000">
                                      <p:cBhvr>
                                        <p:cTn id="40" dur="3000" fill="hold"/>
                                        <p:tgtEl>
                                          <p:spTgt spid="14"/>
                                        </p:tgtEl>
                                        <p:attrNameLst>
                                          <p:attrName>r</p:attrName>
                                        </p:attrNameLst>
                                      </p:cBhvr>
                                    </p:animRot>
                                  </p:childTnLst>
                                </p:cTn>
                              </p:par>
                              <p:par>
                                <p:cTn id="41" presetID="8" presetClass="emph" presetSubtype="0" fill="hold" nodeType="withEffect">
                                  <p:stCondLst>
                                    <p:cond delay="0"/>
                                  </p:stCondLst>
                                  <p:childTnLst>
                                    <p:animRot by="21600000">
                                      <p:cBhvr>
                                        <p:cTn id="42" dur="3000" fill="hold"/>
                                        <p:tgtEl>
                                          <p:spTgt spid="21"/>
                                        </p:tgtEl>
                                        <p:attrNameLst>
                                          <p:attrName>r</p:attrName>
                                        </p:attrNameLst>
                                      </p:cBhvr>
                                    </p:animRot>
                                  </p:childTnLst>
                                </p:cTn>
                              </p:par>
                              <p:par>
                                <p:cTn id="43" presetID="8" presetClass="emph" presetSubtype="0" fill="hold" nodeType="withEffect">
                                  <p:stCondLst>
                                    <p:cond delay="0"/>
                                  </p:stCondLst>
                                  <p:childTnLst>
                                    <p:animRot by="-21600000">
                                      <p:cBhvr>
                                        <p:cTn id="44" dur="3000" fill="hold"/>
                                        <p:tgtEl>
                                          <p:spTgt spid="22"/>
                                        </p:tgtEl>
                                        <p:attrNameLst>
                                          <p:attrName>r</p:attrName>
                                        </p:attrNameLst>
                                      </p:cBhvr>
                                    </p:animRot>
                                  </p:childTnLst>
                                </p:cTn>
                              </p:par>
                              <p:par>
                                <p:cTn id="45" presetID="10" presetClass="entr" presetSubtype="0" fill="hold" grpId="0" nodeType="withEffect">
                                  <p:stCondLst>
                                    <p:cond delay="5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2" presetClass="exit" presetSubtype="6" fill="hold" nodeType="withEffect">
                                  <p:stCondLst>
                                    <p:cond delay="500"/>
                                  </p:stCondLst>
                                  <p:childTnLst>
                                    <p:anim calcmode="lin" valueType="num">
                                      <p:cBhvr additive="base">
                                        <p:cTn id="49" dur="500"/>
                                        <p:tgtEl>
                                          <p:spTgt spid="8"/>
                                        </p:tgtEl>
                                        <p:attrNameLst>
                                          <p:attrName>ppt_x</p:attrName>
                                        </p:attrNameLst>
                                      </p:cBhvr>
                                      <p:tavLst>
                                        <p:tav tm="0">
                                          <p:val>
                                            <p:strVal val="ppt_x"/>
                                          </p:val>
                                        </p:tav>
                                        <p:tav tm="100000">
                                          <p:val>
                                            <p:strVal val="1+ppt_w/2"/>
                                          </p:val>
                                        </p:tav>
                                      </p:tavLst>
                                    </p:anim>
                                    <p:anim calcmode="lin" valueType="num">
                                      <p:cBhvr additive="base">
                                        <p:cTn id="50" dur="500"/>
                                        <p:tgtEl>
                                          <p:spTgt spid="8"/>
                                        </p:tgtEl>
                                        <p:attrNameLst>
                                          <p:attrName>ppt_y</p:attrName>
                                        </p:attrNameLst>
                                      </p:cBhvr>
                                      <p:tavLst>
                                        <p:tav tm="0">
                                          <p:val>
                                            <p:strVal val="ppt_y"/>
                                          </p:val>
                                        </p:tav>
                                        <p:tav tm="100000">
                                          <p:val>
                                            <p:strVal val="1+ppt_h/2"/>
                                          </p:val>
                                        </p:tav>
                                      </p:tavLst>
                                    </p:anim>
                                    <p:set>
                                      <p:cBhvr>
                                        <p:cTn id="51" dur="1" fill="hold">
                                          <p:stCondLst>
                                            <p:cond delay="499"/>
                                          </p:stCondLst>
                                        </p:cTn>
                                        <p:tgtEl>
                                          <p:spTgt spid="8"/>
                                        </p:tgtEl>
                                        <p:attrNameLst>
                                          <p:attrName>style.visibility</p:attrName>
                                        </p:attrNameLst>
                                      </p:cBhvr>
                                      <p:to>
                                        <p:strVal val="hidden"/>
                                      </p:to>
                                    </p:set>
                                  </p:childTnLst>
                                </p:cTn>
                              </p:par>
                              <p:par>
                                <p:cTn id="52" presetID="53" presetClass="entr" presetSubtype="16" fill="hold" grpId="0" nodeType="withEffect">
                                  <p:stCondLst>
                                    <p:cond delay="7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400" fill="hold"/>
                                        <p:tgtEl>
                                          <p:spTgt spid="17"/>
                                        </p:tgtEl>
                                        <p:attrNameLst>
                                          <p:attrName>ppt_w</p:attrName>
                                        </p:attrNameLst>
                                      </p:cBhvr>
                                      <p:tavLst>
                                        <p:tav tm="0">
                                          <p:val>
                                            <p:fltVal val="0"/>
                                          </p:val>
                                        </p:tav>
                                        <p:tav tm="100000">
                                          <p:val>
                                            <p:strVal val="#ppt_w"/>
                                          </p:val>
                                        </p:tav>
                                      </p:tavLst>
                                    </p:anim>
                                    <p:anim calcmode="lin" valueType="num">
                                      <p:cBhvr>
                                        <p:cTn id="55" dur="400" fill="hold"/>
                                        <p:tgtEl>
                                          <p:spTgt spid="17"/>
                                        </p:tgtEl>
                                        <p:attrNameLst>
                                          <p:attrName>ppt_h</p:attrName>
                                        </p:attrNameLst>
                                      </p:cBhvr>
                                      <p:tavLst>
                                        <p:tav tm="0">
                                          <p:val>
                                            <p:fltVal val="0"/>
                                          </p:val>
                                        </p:tav>
                                        <p:tav tm="100000">
                                          <p:val>
                                            <p:strVal val="#ppt_h"/>
                                          </p:val>
                                        </p:tav>
                                      </p:tavLst>
                                    </p:anim>
                                    <p:animEffect transition="in" filter="fade">
                                      <p:cBhvr>
                                        <p:cTn id="56" dur="400"/>
                                        <p:tgtEl>
                                          <p:spTgt spid="17"/>
                                        </p:tgtEl>
                                      </p:cBhvr>
                                    </p:animEffect>
                                  </p:childTnLst>
                                </p:cTn>
                              </p:par>
                              <p:par>
                                <p:cTn id="57" presetID="42" presetClass="path" presetSubtype="0" decel="100000" fill="hold" grpId="1" nodeType="withEffect">
                                  <p:stCondLst>
                                    <p:cond delay="700"/>
                                  </p:stCondLst>
                                  <p:childTnLst>
                                    <p:animMotion origin="layout" path="M -3.20224E-6 -1.85185E-6 L -0.20849 -0.03426 " pathEditMode="relative" rAng="0" ptsTypes="AA">
                                      <p:cBhvr>
                                        <p:cTn id="58" dur="500" spd="-100000" fill="hold"/>
                                        <p:tgtEl>
                                          <p:spTgt spid="17"/>
                                        </p:tgtEl>
                                        <p:attrNameLst>
                                          <p:attrName>ppt_x</p:attrName>
                                          <p:attrName>ppt_y</p:attrName>
                                        </p:attrNameLst>
                                      </p:cBhvr>
                                      <p:rCtr x="-10431" y="-1713"/>
                                    </p:animMotion>
                                  </p:childTnLst>
                                </p:cTn>
                              </p:par>
                              <p:par>
                                <p:cTn id="59" presetID="53" presetClass="entr" presetSubtype="16" fill="hold" grpId="0" nodeType="withEffect">
                                  <p:stCondLst>
                                    <p:cond delay="900"/>
                                  </p:stCondLst>
                                  <p:childTnLst>
                                    <p:set>
                                      <p:cBhvr>
                                        <p:cTn id="60" dur="1" fill="hold">
                                          <p:stCondLst>
                                            <p:cond delay="0"/>
                                          </p:stCondLst>
                                        </p:cTn>
                                        <p:tgtEl>
                                          <p:spTgt spid="18"/>
                                        </p:tgtEl>
                                        <p:attrNameLst>
                                          <p:attrName>style.visibility</p:attrName>
                                        </p:attrNameLst>
                                      </p:cBhvr>
                                      <p:to>
                                        <p:strVal val="visible"/>
                                      </p:to>
                                    </p:set>
                                    <p:anim calcmode="lin" valueType="num">
                                      <p:cBhvr>
                                        <p:cTn id="61" dur="400" fill="hold"/>
                                        <p:tgtEl>
                                          <p:spTgt spid="18"/>
                                        </p:tgtEl>
                                        <p:attrNameLst>
                                          <p:attrName>ppt_w</p:attrName>
                                        </p:attrNameLst>
                                      </p:cBhvr>
                                      <p:tavLst>
                                        <p:tav tm="0">
                                          <p:val>
                                            <p:fltVal val="0"/>
                                          </p:val>
                                        </p:tav>
                                        <p:tav tm="100000">
                                          <p:val>
                                            <p:strVal val="#ppt_w"/>
                                          </p:val>
                                        </p:tav>
                                      </p:tavLst>
                                    </p:anim>
                                    <p:anim calcmode="lin" valueType="num">
                                      <p:cBhvr>
                                        <p:cTn id="62" dur="400" fill="hold"/>
                                        <p:tgtEl>
                                          <p:spTgt spid="18"/>
                                        </p:tgtEl>
                                        <p:attrNameLst>
                                          <p:attrName>ppt_h</p:attrName>
                                        </p:attrNameLst>
                                      </p:cBhvr>
                                      <p:tavLst>
                                        <p:tav tm="0">
                                          <p:val>
                                            <p:fltVal val="0"/>
                                          </p:val>
                                        </p:tav>
                                        <p:tav tm="100000">
                                          <p:val>
                                            <p:strVal val="#ppt_h"/>
                                          </p:val>
                                        </p:tav>
                                      </p:tavLst>
                                    </p:anim>
                                    <p:animEffect transition="in" filter="fade">
                                      <p:cBhvr>
                                        <p:cTn id="63" dur="400"/>
                                        <p:tgtEl>
                                          <p:spTgt spid="18"/>
                                        </p:tgtEl>
                                      </p:cBhvr>
                                    </p:animEffect>
                                  </p:childTnLst>
                                </p:cTn>
                              </p:par>
                              <p:par>
                                <p:cTn id="64" presetID="42" presetClass="path" presetSubtype="0" decel="100000" fill="hold" grpId="1" nodeType="withEffect">
                                  <p:stCondLst>
                                    <p:cond delay="900"/>
                                  </p:stCondLst>
                                  <p:childTnLst>
                                    <p:animMotion origin="layout" path="M -1.676E-6 -1.85185E-6 L -0.21969 -0.05926 " pathEditMode="relative" rAng="0" ptsTypes="AA">
                                      <p:cBhvr>
                                        <p:cTn id="65" dur="500" spd="-100000" fill="hold"/>
                                        <p:tgtEl>
                                          <p:spTgt spid="18"/>
                                        </p:tgtEl>
                                        <p:attrNameLst>
                                          <p:attrName>ppt_x</p:attrName>
                                          <p:attrName>ppt_y</p:attrName>
                                        </p:attrNameLst>
                                      </p:cBhvr>
                                      <p:rCtr x="-10991" y="-2963"/>
                                    </p:animMotion>
                                  </p:childTnLst>
                                </p:cTn>
                              </p:par>
                              <p:par>
                                <p:cTn id="66" presetID="53" presetClass="entr" presetSubtype="16" fill="hold" grpId="0" nodeType="withEffect">
                                  <p:stCondLst>
                                    <p:cond delay="1100"/>
                                  </p:stCondLst>
                                  <p:childTnLst>
                                    <p:set>
                                      <p:cBhvr>
                                        <p:cTn id="67" dur="1" fill="hold">
                                          <p:stCondLst>
                                            <p:cond delay="0"/>
                                          </p:stCondLst>
                                        </p:cTn>
                                        <p:tgtEl>
                                          <p:spTgt spid="19"/>
                                        </p:tgtEl>
                                        <p:attrNameLst>
                                          <p:attrName>style.visibility</p:attrName>
                                        </p:attrNameLst>
                                      </p:cBhvr>
                                      <p:to>
                                        <p:strVal val="visible"/>
                                      </p:to>
                                    </p:set>
                                    <p:anim calcmode="lin" valueType="num">
                                      <p:cBhvr>
                                        <p:cTn id="68" dur="400" fill="hold"/>
                                        <p:tgtEl>
                                          <p:spTgt spid="19"/>
                                        </p:tgtEl>
                                        <p:attrNameLst>
                                          <p:attrName>ppt_w</p:attrName>
                                        </p:attrNameLst>
                                      </p:cBhvr>
                                      <p:tavLst>
                                        <p:tav tm="0">
                                          <p:val>
                                            <p:fltVal val="0"/>
                                          </p:val>
                                        </p:tav>
                                        <p:tav tm="100000">
                                          <p:val>
                                            <p:strVal val="#ppt_w"/>
                                          </p:val>
                                        </p:tav>
                                      </p:tavLst>
                                    </p:anim>
                                    <p:anim calcmode="lin" valueType="num">
                                      <p:cBhvr>
                                        <p:cTn id="69" dur="400" fill="hold"/>
                                        <p:tgtEl>
                                          <p:spTgt spid="19"/>
                                        </p:tgtEl>
                                        <p:attrNameLst>
                                          <p:attrName>ppt_h</p:attrName>
                                        </p:attrNameLst>
                                      </p:cBhvr>
                                      <p:tavLst>
                                        <p:tav tm="0">
                                          <p:val>
                                            <p:fltVal val="0"/>
                                          </p:val>
                                        </p:tav>
                                        <p:tav tm="100000">
                                          <p:val>
                                            <p:strVal val="#ppt_h"/>
                                          </p:val>
                                        </p:tav>
                                      </p:tavLst>
                                    </p:anim>
                                    <p:animEffect transition="in" filter="fade">
                                      <p:cBhvr>
                                        <p:cTn id="70" dur="400"/>
                                        <p:tgtEl>
                                          <p:spTgt spid="19"/>
                                        </p:tgtEl>
                                      </p:cBhvr>
                                    </p:animEffect>
                                  </p:childTnLst>
                                </p:cTn>
                              </p:par>
                              <p:par>
                                <p:cTn id="71" presetID="42" presetClass="path" presetSubtype="0" decel="100000" fill="hold" grpId="1" nodeType="withEffect">
                                  <p:stCondLst>
                                    <p:cond delay="1100"/>
                                  </p:stCondLst>
                                  <p:childTnLst>
                                    <p:animMotion origin="layout" path="M -1.5015E-6 -1.85185E-6 L -0.23089 -0.08426 " pathEditMode="relative" rAng="0" ptsTypes="AA">
                                      <p:cBhvr>
                                        <p:cTn id="72" dur="500" spd="-100000" fill="hold"/>
                                        <p:tgtEl>
                                          <p:spTgt spid="19"/>
                                        </p:tgtEl>
                                        <p:attrNameLst>
                                          <p:attrName>ppt_x</p:attrName>
                                          <p:attrName>ppt_y</p:attrName>
                                        </p:attrNameLst>
                                      </p:cBhvr>
                                      <p:rCtr x="-11551"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 descr="D:\360data\重要数据\桌面\6666666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3" name="2" descr="D:\360data\重要数据\桌面\55555555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5" name="3" descr="D:\360data\重要数据\桌面\444444444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6" name="4" descr="D:\360data\重要数据\桌面\33333333333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7" name="5" descr="D:\360data\重要数据\桌面\22222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8" name="6" descr="D:\360data\重要数据\桌面\1111111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sp>
        <p:nvSpPr>
          <p:cNvPr id="24" name="AutoShape 24"/>
          <p:cNvSpPr>
            <a:spLocks noChangeArrowheads="1"/>
          </p:cNvSpPr>
          <p:nvPr/>
        </p:nvSpPr>
        <p:spPr bwMode="auto">
          <a:xfrm>
            <a:off x="3689836" y="1741068"/>
            <a:ext cx="1685869" cy="2121956"/>
          </a:xfrm>
          <a:prstGeom prst="flowChartPunchedCard">
            <a:avLst/>
          </a:prstGeom>
          <a:solidFill>
            <a:srgbClr val="41A0DA">
              <a:alpha val="60000"/>
            </a:srgbClr>
          </a:solidFill>
          <a:ln>
            <a:noFill/>
          </a:ln>
          <a:effectLst>
            <a:outerShdw blurRad="254000" algn="tl"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01</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CMD</a:t>
            </a:r>
            <a:endParaRPr lang="zh-CN" altLang="en-US">
              <a:latin typeface="Times New Roman" panose="02020603050405020304" pitchFamily="18" charset="0"/>
              <a:cs typeface="Times New Roman" panose="02020603050405020304" pitchFamily="18" charset="0"/>
            </a:endParaRPr>
          </a:p>
        </p:txBody>
      </p:sp>
      <p:sp>
        <p:nvSpPr>
          <p:cNvPr id="25" name="AutoShape 24"/>
          <p:cNvSpPr>
            <a:spLocks noChangeArrowheads="1"/>
          </p:cNvSpPr>
          <p:nvPr/>
        </p:nvSpPr>
        <p:spPr bwMode="auto">
          <a:xfrm>
            <a:off x="3825830" y="1911546"/>
            <a:ext cx="1685869" cy="2121956"/>
          </a:xfrm>
          <a:prstGeom prst="flowChartPunchedCard">
            <a:avLst/>
          </a:prstGeom>
          <a:solidFill>
            <a:srgbClr val="41A0DA">
              <a:alpha val="60000"/>
            </a:srgbClr>
          </a:solidFill>
          <a:ln>
            <a:noFill/>
          </a:ln>
          <a:effectLst>
            <a:outerShdw blurRad="254000" algn="tl"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02</a:t>
            </a:r>
            <a:endParaRPr lang="en-US" altLang="zh-CN" sz="4000" i="1">
              <a:solidFill>
                <a:prstClr val="white"/>
              </a:solidFill>
              <a:latin typeface="Times New Roman" panose="02020603050405020304" pitchFamily="18" charset="0"/>
              <a:cs typeface="Times New Roman" panose="02020603050405020304" pitchFamily="18" charset="0"/>
            </a:endParaRP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CEO</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FOUNDR</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GLOBAL </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HEAD</a:t>
            </a: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26" name="AutoShape 24"/>
          <p:cNvSpPr>
            <a:spLocks noChangeArrowheads="1"/>
          </p:cNvSpPr>
          <p:nvPr/>
        </p:nvSpPr>
        <p:spPr bwMode="auto">
          <a:xfrm>
            <a:off x="3961824" y="2082024"/>
            <a:ext cx="1685869" cy="2121956"/>
          </a:xfrm>
          <a:prstGeom prst="flowChartPunchedCard">
            <a:avLst/>
          </a:prstGeom>
          <a:solidFill>
            <a:srgbClr val="41A0DA">
              <a:alpha val="60000"/>
            </a:srgbClr>
          </a:solidFill>
          <a:ln>
            <a:noFill/>
          </a:ln>
          <a:effectLst>
            <a:outerShdw blurRad="254000" algn="tl"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03</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OUR</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MISSION</a:t>
            </a:r>
            <a:endParaRPr lang="zh-CN" altLang="en-US">
              <a:solidFill>
                <a:prstClr val="black"/>
              </a:solidFill>
              <a:latin typeface="Times New Roman" panose="02020603050405020304" pitchFamily="18" charset="0"/>
              <a:cs typeface="Times New Roman" panose="02020603050405020304" pitchFamily="18" charset="0"/>
            </a:endParaRPr>
          </a:p>
        </p:txBody>
      </p:sp>
      <p:pic>
        <p:nvPicPr>
          <p:cNvPr id="3075" name="Picture 3" descr="D:\360data\重要数据\桌面\未标题-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0753" y="2903934"/>
            <a:ext cx="2962275" cy="3981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360data\重要数据\桌面\未标题2-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0507" y="2865834"/>
            <a:ext cx="3057525" cy="40195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D:\360data\重要数据\桌面\未标题-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89836" y="3862497"/>
            <a:ext cx="1895475" cy="454342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接连接符 13"/>
          <p:cNvCxnSpPr/>
          <p:nvPr/>
        </p:nvCxnSpPr>
        <p:spPr>
          <a:xfrm>
            <a:off x="5375705" y="5229200"/>
            <a:ext cx="6814708"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TextBox 15">
            <a:extLst>
              <a:ext uri="{FF2B5EF4-FFF2-40B4-BE49-F238E27FC236}">
                <a16:creationId xmlns:a16="http://schemas.microsoft.com/office/drawing/2014/main" id="{7443F563-C66C-40D1-82BB-D89E72EE383F}"/>
              </a:ext>
            </a:extLst>
          </p:cNvPr>
          <p:cNvSpPr txBox="1"/>
          <p:nvPr/>
        </p:nvSpPr>
        <p:spPr>
          <a:xfrm>
            <a:off x="1188523" y="2571213"/>
            <a:ext cx="1451359" cy="276999"/>
          </a:xfrm>
          <a:prstGeom prst="rect">
            <a:avLst/>
          </a:prstGeom>
          <a:noFill/>
        </p:spPr>
        <p:txBody>
          <a:bodyPr wrap="none" rtlCol="0">
            <a:spAutoFit/>
          </a:bodyPr>
          <a:lstStyle/>
          <a:p>
            <a:pPr algn="ctr"/>
            <a:r>
              <a:rPr lang="en-US" altLang="zh-CN" sz="1200" b="1">
                <a:solidFill>
                  <a:srgbClr val="53D2FF"/>
                </a:solidFill>
                <a:effectLst>
                  <a:outerShdw blurRad="266700" algn="tl" rotWithShape="0">
                    <a:schemeClr val="tx2">
                      <a:lumMod val="40000"/>
                      <a:lumOff val="60000"/>
                      <a:alpha val="55000"/>
                    </a:schemeClr>
                  </a:outerShdw>
                </a:effectLst>
                <a:latin typeface="Times New Roman" panose="02020603050405020304" pitchFamily="18" charset="0"/>
                <a:ea typeface="微软雅黑" pitchFamily="34" charset="-122"/>
                <a:cs typeface="Times New Roman" panose="02020603050405020304" pitchFamily="18" charset="0"/>
              </a:rPr>
              <a:t>WEALTHGENICS</a:t>
            </a:r>
            <a:endParaRPr lang="zh-CN" altLang="en-US" sz="1200" b="1">
              <a:solidFill>
                <a:srgbClr val="53D2FF"/>
              </a:solidFill>
              <a:effectLst>
                <a:outerShdw blurRad="266700" algn="tl" rotWithShape="0">
                  <a:schemeClr val="tx2">
                    <a:lumMod val="40000"/>
                    <a:lumOff val="60000"/>
                    <a:alpha val="55000"/>
                  </a:schemeClr>
                </a:outerShdw>
              </a:effectLst>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297260303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12"/>
                                        </p:tgtEl>
                                        <p:attrNameLst>
                                          <p:attrName>r</p:attrName>
                                        </p:attrNameLst>
                                      </p:cBhvr>
                                    </p:animRot>
                                  </p:childTnLst>
                                </p:cTn>
                              </p:par>
                              <p:par>
                                <p:cTn id="7" presetID="8" presetClass="emph" presetSubtype="0" fill="hold" nodeType="withEffect">
                                  <p:stCondLst>
                                    <p:cond delay="0"/>
                                  </p:stCondLst>
                                  <p:childTnLst>
                                    <p:animRot by="-64800000">
                                      <p:cBhvr>
                                        <p:cTn id="8" dur="3000" fill="hold"/>
                                        <p:tgtEl>
                                          <p:spTgt spid="13"/>
                                        </p:tgtEl>
                                        <p:attrNameLst>
                                          <p:attrName>r</p:attrName>
                                        </p:attrNameLst>
                                      </p:cBhvr>
                                    </p:animRot>
                                  </p:childTnLst>
                                </p:cTn>
                              </p:par>
                              <p:par>
                                <p:cTn id="9" presetID="8" presetClass="emph" presetSubtype="0" fill="hold" nodeType="withEffect">
                                  <p:stCondLst>
                                    <p:cond delay="0"/>
                                  </p:stCondLst>
                                  <p:childTnLst>
                                    <p:animRot by="43200000">
                                      <p:cBhvr>
                                        <p:cTn id="10" dur="3000" fill="hold"/>
                                        <p:tgtEl>
                                          <p:spTgt spid="15"/>
                                        </p:tgtEl>
                                        <p:attrNameLst>
                                          <p:attrName>r</p:attrName>
                                        </p:attrNameLst>
                                      </p:cBhvr>
                                    </p:animRot>
                                  </p:childTnLst>
                                </p:cTn>
                              </p:par>
                              <p:par>
                                <p:cTn id="11" presetID="8" presetClass="emph" presetSubtype="0" fill="hold" nodeType="withEffect">
                                  <p:stCondLst>
                                    <p:cond delay="0"/>
                                  </p:stCondLst>
                                  <p:childTnLst>
                                    <p:animRot by="-43200000">
                                      <p:cBhvr>
                                        <p:cTn id="12" dur="3000" fill="hold"/>
                                        <p:tgtEl>
                                          <p:spTgt spid="16"/>
                                        </p:tgtEl>
                                        <p:attrNameLst>
                                          <p:attrName>r</p:attrName>
                                        </p:attrNameLst>
                                      </p:cBhvr>
                                    </p:animRot>
                                  </p:childTnLst>
                                </p:cTn>
                              </p:par>
                              <p:par>
                                <p:cTn id="13" presetID="8" presetClass="emph" presetSubtype="0" fill="hold" nodeType="withEffect">
                                  <p:stCondLst>
                                    <p:cond delay="0"/>
                                  </p:stCondLst>
                                  <p:childTnLst>
                                    <p:animRot by="21600000">
                                      <p:cBhvr>
                                        <p:cTn id="14" dur="3000" fill="hold"/>
                                        <p:tgtEl>
                                          <p:spTgt spid="17"/>
                                        </p:tgtEl>
                                        <p:attrNameLst>
                                          <p:attrName>r</p:attrName>
                                        </p:attrNameLst>
                                      </p:cBhvr>
                                    </p:animRot>
                                  </p:childTnLst>
                                </p:cTn>
                              </p:par>
                              <p:par>
                                <p:cTn id="15" presetID="8" presetClass="emph" presetSubtype="0" fill="hold" nodeType="withEffect">
                                  <p:stCondLst>
                                    <p:cond delay="0"/>
                                  </p:stCondLst>
                                  <p:childTnLst>
                                    <p:animRot by="-21600000">
                                      <p:cBhvr>
                                        <p:cTn id="16" dur="3000" fill="hold"/>
                                        <p:tgtEl>
                                          <p:spTgt spid="18"/>
                                        </p:tgtEl>
                                        <p:attrNameLst>
                                          <p:attrName>r</p:attrName>
                                        </p:attrNameLst>
                                      </p:cBhvr>
                                    </p:animRot>
                                  </p:childTnLst>
                                </p:cTn>
                              </p:par>
                              <p:par>
                                <p:cTn id="17" presetID="2" presetClass="entr" presetSubtype="4" decel="100000"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additive="base">
                                        <p:cTn id="19" dur="500" fill="hold"/>
                                        <p:tgtEl>
                                          <p:spTgt spid="3075"/>
                                        </p:tgtEl>
                                        <p:attrNameLst>
                                          <p:attrName>ppt_x</p:attrName>
                                        </p:attrNameLst>
                                      </p:cBhvr>
                                      <p:tavLst>
                                        <p:tav tm="0">
                                          <p:val>
                                            <p:strVal val="#ppt_x"/>
                                          </p:val>
                                        </p:tav>
                                        <p:tav tm="100000">
                                          <p:val>
                                            <p:strVal val="#ppt_x"/>
                                          </p:val>
                                        </p:tav>
                                      </p:tavLst>
                                    </p:anim>
                                    <p:anim calcmode="lin" valueType="num">
                                      <p:cBhvr additive="base">
                                        <p:cTn id="20" dur="500" fill="hold"/>
                                        <p:tgtEl>
                                          <p:spTgt spid="3075"/>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 calcmode="lin" valueType="num">
                                      <p:cBhvr additive="base">
                                        <p:cTn id="23" dur="500" fill="hold"/>
                                        <p:tgtEl>
                                          <p:spTgt spid="3076"/>
                                        </p:tgtEl>
                                        <p:attrNameLst>
                                          <p:attrName>ppt_x</p:attrName>
                                        </p:attrNameLst>
                                      </p:cBhvr>
                                      <p:tavLst>
                                        <p:tav tm="0">
                                          <p:val>
                                            <p:strVal val="#ppt_x"/>
                                          </p:val>
                                        </p:tav>
                                        <p:tav tm="100000">
                                          <p:val>
                                            <p:strVal val="#ppt_x"/>
                                          </p:val>
                                        </p:tav>
                                      </p:tavLst>
                                    </p:anim>
                                    <p:anim calcmode="lin" valueType="num">
                                      <p:cBhvr additive="base">
                                        <p:cTn id="24" dur="500" fill="hold"/>
                                        <p:tgtEl>
                                          <p:spTgt spid="3076"/>
                                        </p:tgtEl>
                                        <p:attrNameLst>
                                          <p:attrName>ppt_y</p:attrName>
                                        </p:attrNameLst>
                                      </p:cBhvr>
                                      <p:tavLst>
                                        <p:tav tm="0">
                                          <p:val>
                                            <p:strVal val="1+#ppt_h/2"/>
                                          </p:val>
                                        </p:tav>
                                        <p:tav tm="100000">
                                          <p:val>
                                            <p:strVal val="#ppt_y"/>
                                          </p:val>
                                        </p:tav>
                                      </p:tavLst>
                                    </p:anim>
                                  </p:childTnLst>
                                </p:cTn>
                              </p:par>
                              <p:par>
                                <p:cTn id="25" presetID="63" presetClass="path" presetSubtype="0" fill="hold" nodeType="withEffect">
                                  <p:stCondLst>
                                    <p:cond delay="500"/>
                                  </p:stCondLst>
                                  <p:childTnLst>
                                    <p:animMotion origin="layout" path="M 0 0 L 0.25 0 E" pathEditMode="relative" ptsTypes="">
                                      <p:cBhvr>
                                        <p:cTn id="26" dur="500" fill="hold"/>
                                        <p:tgtEl>
                                          <p:spTgt spid="3075"/>
                                        </p:tgtEl>
                                        <p:attrNameLst>
                                          <p:attrName>ppt_x</p:attrName>
                                          <p:attrName>ppt_y</p:attrName>
                                        </p:attrNameLst>
                                      </p:cBhvr>
                                    </p:animMotion>
                                  </p:childTnLst>
                                </p:cTn>
                              </p:par>
                              <p:par>
                                <p:cTn id="27" presetID="35" presetClass="path" presetSubtype="0" fill="hold" nodeType="withEffect">
                                  <p:stCondLst>
                                    <p:cond delay="500"/>
                                  </p:stCondLst>
                                  <p:childTnLst>
                                    <p:animMotion origin="layout" path="M 0 0 L -0.25 0 E" pathEditMode="relative" ptsTypes="">
                                      <p:cBhvr>
                                        <p:cTn id="28" dur="500" fill="hold"/>
                                        <p:tgtEl>
                                          <p:spTgt spid="3076"/>
                                        </p:tgtEl>
                                        <p:attrNameLst>
                                          <p:attrName>ppt_x</p:attrName>
                                          <p:attrName>ppt_y</p:attrName>
                                        </p:attrNameLst>
                                      </p:cBhvr>
                                    </p:animMotion>
                                  </p:childTnLst>
                                </p:cTn>
                              </p:par>
                              <p:par>
                                <p:cTn id="29" presetID="10" presetClass="exit" presetSubtype="0" fill="hold" nodeType="withEffect">
                                  <p:stCondLst>
                                    <p:cond delay="700"/>
                                  </p:stCondLst>
                                  <p:childTnLst>
                                    <p:animEffect transition="out" filter="fade">
                                      <p:cBhvr>
                                        <p:cTn id="30" dur="300"/>
                                        <p:tgtEl>
                                          <p:spTgt spid="3076"/>
                                        </p:tgtEl>
                                      </p:cBhvr>
                                    </p:animEffect>
                                    <p:set>
                                      <p:cBhvr>
                                        <p:cTn id="31" dur="1" fill="hold">
                                          <p:stCondLst>
                                            <p:cond delay="299"/>
                                          </p:stCondLst>
                                        </p:cTn>
                                        <p:tgtEl>
                                          <p:spTgt spid="3076"/>
                                        </p:tgtEl>
                                        <p:attrNameLst>
                                          <p:attrName>style.visibility</p:attrName>
                                        </p:attrNameLst>
                                      </p:cBhvr>
                                      <p:to>
                                        <p:strVal val="hidden"/>
                                      </p:to>
                                    </p:set>
                                  </p:childTnLst>
                                </p:cTn>
                              </p:par>
                              <p:par>
                                <p:cTn id="32" presetID="10" presetClass="exit" presetSubtype="0" fill="hold" nodeType="withEffect">
                                  <p:stCondLst>
                                    <p:cond delay="700"/>
                                  </p:stCondLst>
                                  <p:childTnLst>
                                    <p:animEffect transition="out" filter="fade">
                                      <p:cBhvr>
                                        <p:cTn id="33" dur="300"/>
                                        <p:tgtEl>
                                          <p:spTgt spid="3075"/>
                                        </p:tgtEl>
                                      </p:cBhvr>
                                    </p:animEffect>
                                    <p:set>
                                      <p:cBhvr>
                                        <p:cTn id="34" dur="1" fill="hold">
                                          <p:stCondLst>
                                            <p:cond delay="299"/>
                                          </p:stCondLst>
                                        </p:cTn>
                                        <p:tgtEl>
                                          <p:spTgt spid="3075"/>
                                        </p:tgtEl>
                                        <p:attrNameLst>
                                          <p:attrName>style.visibility</p:attrName>
                                        </p:attrNameLst>
                                      </p:cBhvr>
                                      <p:to>
                                        <p:strVal val="hidden"/>
                                      </p:to>
                                    </p:set>
                                  </p:childTnLst>
                                </p:cTn>
                              </p:par>
                              <p:par>
                                <p:cTn id="35" presetID="42" presetClass="path" presetSubtype="0" accel="50000" decel="50000" fill="hold" grpId="0" nodeType="withEffect">
                                  <p:stCondLst>
                                    <p:cond delay="600"/>
                                  </p:stCondLst>
                                  <p:childTnLst>
                                    <p:animMotion origin="layout" path="M -1.95208E-6 -3.33333E-6 L 0.3184 0.14676 " pathEditMode="relative" rAng="0" ptsTypes="AA">
                                      <p:cBhvr>
                                        <p:cTn id="36" dur="1000" fill="hold"/>
                                        <p:tgtEl>
                                          <p:spTgt spid="26"/>
                                        </p:tgtEl>
                                        <p:attrNameLst>
                                          <p:attrName>ppt_x</p:attrName>
                                          <p:attrName>ppt_y</p:attrName>
                                        </p:attrNameLst>
                                      </p:cBhvr>
                                      <p:rCtr x="15914" y="7338"/>
                                    </p:animMotion>
                                  </p:childTnLst>
                                </p:cTn>
                              </p:par>
                              <p:par>
                                <p:cTn id="37" presetID="42" presetClass="path" presetSubtype="0" accel="50000" decel="50000" fill="hold" grpId="0" nodeType="withEffect">
                                  <p:stCondLst>
                                    <p:cond delay="600"/>
                                  </p:stCondLst>
                                  <p:childTnLst>
                                    <p:animMotion origin="layout" path="M -2.57716E-6 -3.33333E-6 L 0.15836 0.17176 " pathEditMode="relative" rAng="0" ptsTypes="AA">
                                      <p:cBhvr>
                                        <p:cTn id="38" dur="1000" fill="hold"/>
                                        <p:tgtEl>
                                          <p:spTgt spid="25"/>
                                        </p:tgtEl>
                                        <p:attrNameLst>
                                          <p:attrName>ppt_x</p:attrName>
                                          <p:attrName>ppt_y</p:attrName>
                                        </p:attrNameLst>
                                      </p:cBhvr>
                                      <p:rCtr x="7918" y="8588"/>
                                    </p:animMotion>
                                  </p:childTnLst>
                                </p:cTn>
                              </p:par>
                              <p:par>
                                <p:cTn id="39" presetID="42" presetClass="path" presetSubtype="0" accel="50000" decel="50000" fill="hold" grpId="0" nodeType="withEffect">
                                  <p:stCondLst>
                                    <p:cond delay="600"/>
                                  </p:stCondLst>
                                  <p:childTnLst>
                                    <p:animMotion origin="layout" path="M -3.20224E-6 -4.81481E-6 L -0.00169 0.19676 " pathEditMode="relative" rAng="0" ptsTypes="AA">
                                      <p:cBhvr>
                                        <p:cTn id="40" dur="1000" fill="hold"/>
                                        <p:tgtEl>
                                          <p:spTgt spid="24"/>
                                        </p:tgtEl>
                                        <p:attrNameLst>
                                          <p:attrName>ppt_x</p:attrName>
                                          <p:attrName>ppt_y</p:attrName>
                                        </p:attrNameLst>
                                      </p:cBhvr>
                                      <p:rCtr x="-91" y="9838"/>
                                    </p:animMotion>
                                  </p:childTnLst>
                                </p:cTn>
                              </p:par>
                              <p:par>
                                <p:cTn id="41" presetID="2" presetClass="entr" presetSubtype="4" decel="100000" fill="hold" nodeType="withEffect">
                                  <p:stCondLst>
                                    <p:cond delay="160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xit" presetSubtype="6" fill="hold" nodeType="withEffect">
                                  <p:stCondLst>
                                    <p:cond delay="2200"/>
                                  </p:stCondLst>
                                  <p:childTnLst>
                                    <p:anim calcmode="lin" valueType="num">
                                      <p:cBhvr additive="base">
                                        <p:cTn id="46" dur="500"/>
                                        <p:tgtEl>
                                          <p:spTgt spid="34"/>
                                        </p:tgtEl>
                                        <p:attrNameLst>
                                          <p:attrName>ppt_x</p:attrName>
                                        </p:attrNameLst>
                                      </p:cBhvr>
                                      <p:tavLst>
                                        <p:tav tm="0">
                                          <p:val>
                                            <p:strVal val="ppt_x"/>
                                          </p:val>
                                        </p:tav>
                                        <p:tav tm="100000">
                                          <p:val>
                                            <p:strVal val="1+ppt_w/2"/>
                                          </p:val>
                                        </p:tav>
                                      </p:tavLst>
                                    </p:anim>
                                    <p:anim calcmode="lin" valueType="num">
                                      <p:cBhvr additive="base">
                                        <p:cTn id="47" dur="500"/>
                                        <p:tgtEl>
                                          <p:spTgt spid="34"/>
                                        </p:tgtEl>
                                        <p:attrNameLst>
                                          <p:attrName>ppt_y</p:attrName>
                                        </p:attrNameLst>
                                      </p:cBhvr>
                                      <p:tavLst>
                                        <p:tav tm="0">
                                          <p:val>
                                            <p:strVal val="ppt_y"/>
                                          </p:val>
                                        </p:tav>
                                        <p:tav tm="100000">
                                          <p:val>
                                            <p:strVal val="1+ppt_h/2"/>
                                          </p:val>
                                        </p:tav>
                                      </p:tavLst>
                                    </p:anim>
                                    <p:set>
                                      <p:cBhvr>
                                        <p:cTn id="48" dur="1" fill="hold">
                                          <p:stCondLst>
                                            <p:cond delay="499"/>
                                          </p:stCondLst>
                                        </p:cTn>
                                        <p:tgtEl>
                                          <p:spTgt spid="34"/>
                                        </p:tgtEl>
                                        <p:attrNameLst>
                                          <p:attrName>style.visibility</p:attrName>
                                        </p:attrNameLst>
                                      </p:cBhvr>
                                      <p:to>
                                        <p:strVal val="hidden"/>
                                      </p:to>
                                    </p:set>
                                  </p:childTnLst>
                                </p:cTn>
                              </p:par>
                              <p:par>
                                <p:cTn id="49" presetID="26" presetClass="emph" presetSubtype="0" fill="hold" grpId="1" nodeType="withEffect">
                                  <p:stCondLst>
                                    <p:cond delay="220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par>
                                <p:cTn id="52" presetID="10" presetClass="exit" presetSubtype="0" fill="hold" grpId="1" nodeType="withEffect">
                                  <p:stCondLst>
                                    <p:cond delay="220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par>
                                <p:cTn id="55" presetID="10" presetClass="exit" presetSubtype="0" fill="hold" grpId="1" nodeType="withEffect">
                                  <p:stCondLst>
                                    <p:cond delay="220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22" presetClass="entr" presetSubtype="8" fill="hold" nodeType="withEffect">
                                  <p:stCondLst>
                                    <p:cond delay="220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0" name="直接连接符 129"/>
          <p:cNvCxnSpPr/>
          <p:nvPr/>
        </p:nvCxnSpPr>
        <p:spPr>
          <a:xfrm>
            <a:off x="0" y="5229200"/>
            <a:ext cx="955159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358175" y="4711937"/>
            <a:ext cx="3410898" cy="11351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latin typeface="Times New Roman" panose="02020603050405020304" pitchFamily="18" charset="0"/>
                <a:ea typeface="微软雅黑" pitchFamily="34" charset="-122"/>
                <a:cs typeface="Times New Roman" panose="02020603050405020304" pitchFamily="18" charset="0"/>
              </a:rPr>
              <a:t>CMD</a:t>
            </a:r>
          </a:p>
          <a:p>
            <a:pPr algn="ctr"/>
            <a:r>
              <a:rPr lang="en-US" altLang="zh-CN">
                <a:solidFill>
                  <a:schemeClr val="bg1"/>
                </a:solidFill>
                <a:latin typeface="Times New Roman" panose="02020603050405020304" pitchFamily="18" charset="0"/>
                <a:ea typeface="微软雅黑" pitchFamily="34" charset="-122"/>
                <a:cs typeface="Times New Roman" panose="02020603050405020304" pitchFamily="18" charset="0"/>
              </a:rPr>
              <a:t>DR. BAJIRAO KOLEKAR</a:t>
            </a:r>
            <a:endParaRPr lang="zh-CN" altLang="en-US">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3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501" b="5080"/>
          <a:stretch/>
        </p:blipFill>
        <p:spPr bwMode="auto">
          <a:xfrm>
            <a:off x="975963" y="386642"/>
            <a:ext cx="3865205" cy="477841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785684" y="3114898"/>
            <a:ext cx="7142170" cy="1136721"/>
          </a:xfrm>
          <a:prstGeom prst="rect">
            <a:avLst/>
          </a:prstGeom>
          <a:noFill/>
        </p:spPr>
        <p:txBody>
          <a:bodyPr wrap="square" rtlCol="0">
            <a:spAutoFit/>
          </a:bodyPr>
          <a:lstStyle/>
          <a:p>
            <a:pPr algn="ctr">
              <a:lnSpc>
                <a:spcPct val="130000"/>
              </a:lnSpc>
            </a:pPr>
            <a:r>
              <a:rPr lang="en-US" altLang="zh-CN">
                <a:solidFill>
                  <a:srgbClr val="00B0F0"/>
                </a:solidFill>
                <a:latin typeface="Times New Roman" panose="02020603050405020304" pitchFamily="18" charset="0"/>
                <a:ea typeface="微软雅黑" pitchFamily="34" charset="-122"/>
                <a:cs typeface="Times New Roman" panose="02020603050405020304" pitchFamily="18" charset="0"/>
              </a:rPr>
              <a:t>CMD DR. BAJIRAO KOLEKAR HAS BEEN BESTOWED WITH THE</a:t>
            </a:r>
          </a:p>
          <a:p>
            <a:pPr algn="ctr">
              <a:lnSpc>
                <a:spcPct val="130000"/>
              </a:lnSpc>
            </a:pPr>
            <a:r>
              <a:rPr lang="en-US" altLang="zh-CN">
                <a:solidFill>
                  <a:srgbClr val="00B0F0"/>
                </a:solidFill>
                <a:latin typeface="Times New Roman" panose="02020603050405020304" pitchFamily="18" charset="0"/>
                <a:ea typeface="微软雅黑" pitchFamily="34" charset="-122"/>
                <a:cs typeface="Times New Roman" panose="02020603050405020304" pitchFamily="18" charset="0"/>
              </a:rPr>
              <a:t>PRESTIGIOUS EXCELLENCE IN SKILL BUILDING AWARD BY THE ESTEEMED GOVERNOR OF MAHARASHTRA, SHRI RAMESH BAIS.</a:t>
            </a:r>
          </a:p>
        </p:txBody>
      </p:sp>
      <p:cxnSp>
        <p:nvCxnSpPr>
          <p:cNvPr id="35" name="直接连接符 34"/>
          <p:cNvCxnSpPr/>
          <p:nvPr/>
        </p:nvCxnSpPr>
        <p:spPr>
          <a:xfrm>
            <a:off x="4841168" y="2996952"/>
            <a:ext cx="576064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92" name="Picture 6" descr="D:\360data\重要数据\桌面\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3263" y="2440225"/>
            <a:ext cx="1895475" cy="4543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70AE57F8-0F22-1B5F-2437-C01BE1EBFB6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3" r="278"/>
          <a:stretch/>
        </p:blipFill>
        <p:spPr bwMode="auto">
          <a:xfrm>
            <a:off x="6023199" y="187717"/>
            <a:ext cx="3528391" cy="269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01995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500"/>
                                        <p:tgtEl>
                                          <p:spTgt spid="130"/>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33"/>
                                        </p:tgtEl>
                                        <p:attrNameLst>
                                          <p:attrName>style.visibility</p:attrName>
                                        </p:attrNameLst>
                                      </p:cBhvr>
                                      <p:to>
                                        <p:strVal val="visible"/>
                                      </p:to>
                                    </p:set>
                                    <p:animEffect transition="in" filter="fade">
                                      <p:cBhvr>
                                        <p:cTn id="20" dur="20"/>
                                        <p:tgtEl>
                                          <p:spTgt spid="33"/>
                                        </p:tgtEl>
                                      </p:cBhvr>
                                    </p:animEffect>
                                  </p:childTnLst>
                                </p:cTn>
                              </p:par>
                              <p:par>
                                <p:cTn id="21" presetID="22" presetClass="entr" presetSubtype="8"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path" presetSubtype="0" decel="32000" fill="hold" nodeType="clickEffect">
                                  <p:stCondLst>
                                    <p:cond delay="0"/>
                                  </p:stCondLst>
                                  <p:childTnLst>
                                    <p:animMotion origin="layout" path="M -1.04167E-6 -2.77457E-6 L -0.59375 -2.77457E-6 " pathEditMode="relative" rAng="0" ptsTypes="AA">
                                      <p:cBhvr>
                                        <p:cTn id="27" dur="500" fill="hold"/>
                                        <p:tgtEl>
                                          <p:spTgt spid="192"/>
                                        </p:tgtEl>
                                        <p:attrNameLst>
                                          <p:attrName>ppt_x</p:attrName>
                                          <p:attrName>ppt_y</p:attrName>
                                        </p:attrNameLst>
                                      </p:cBhvr>
                                      <p:rCtr x="-29688" y="0"/>
                                    </p:animMotion>
                                  </p:childTnLst>
                                </p:cTn>
                              </p:par>
                              <p:par>
                                <p:cTn id="28" presetID="2" presetClass="exit" presetSubtype="6" fill="hold" nodeType="withEffect">
                                  <p:stCondLst>
                                    <p:cond delay="500"/>
                                  </p:stCondLst>
                                  <p:childTnLst>
                                    <p:anim calcmode="lin" valueType="num">
                                      <p:cBhvr additive="base">
                                        <p:cTn id="29" dur="500"/>
                                        <p:tgtEl>
                                          <p:spTgt spid="192"/>
                                        </p:tgtEl>
                                        <p:attrNameLst>
                                          <p:attrName>ppt_x</p:attrName>
                                        </p:attrNameLst>
                                      </p:cBhvr>
                                      <p:tavLst>
                                        <p:tav tm="0">
                                          <p:val>
                                            <p:strVal val="ppt_x"/>
                                          </p:val>
                                        </p:tav>
                                        <p:tav tm="100000">
                                          <p:val>
                                            <p:strVal val="1+ppt_w/2"/>
                                          </p:val>
                                        </p:tav>
                                      </p:tavLst>
                                    </p:anim>
                                    <p:anim calcmode="lin" valueType="num">
                                      <p:cBhvr additive="base">
                                        <p:cTn id="30" dur="500"/>
                                        <p:tgtEl>
                                          <p:spTgt spid="192"/>
                                        </p:tgtEl>
                                        <p:attrNameLst>
                                          <p:attrName>ppt_y</p:attrName>
                                        </p:attrNameLst>
                                      </p:cBhvr>
                                      <p:tavLst>
                                        <p:tav tm="0">
                                          <p:val>
                                            <p:strVal val="ppt_y"/>
                                          </p:val>
                                        </p:tav>
                                        <p:tav tm="100000">
                                          <p:val>
                                            <p:strVal val="1+ppt_h/2"/>
                                          </p:val>
                                        </p:tav>
                                      </p:tavLst>
                                    </p:anim>
                                    <p:set>
                                      <p:cBhvr>
                                        <p:cTn id="31" dur="1" fill="hold">
                                          <p:stCondLst>
                                            <p:cond delay="499"/>
                                          </p:stCondLst>
                                        </p:cTn>
                                        <p:tgtEl>
                                          <p:spTgt spid="192"/>
                                        </p:tgtEl>
                                        <p:attrNameLst>
                                          <p:attrName>style.visibility</p:attrName>
                                        </p:attrNameLst>
                                      </p:cBhvr>
                                      <p:to>
                                        <p:strVal val="hidden"/>
                                      </p:to>
                                    </p:set>
                                  </p:childTnLst>
                                </p:cTn>
                              </p:par>
                              <p:par>
                                <p:cTn id="32" presetID="2" presetClass="entr" presetSubtype="8" decel="100000" fill="hold" nodeType="withEffect">
                                  <p:stCondLst>
                                    <p:cond delay="50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descr="D:\360data\重要数据\桌面\6666666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2" name="2" descr="D:\360data\重要数据\桌面\55555555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3" name="3" descr="D:\360data\重要数据\桌面\444444444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4" name="4" descr="D:\360data\重要数据\桌面\33333333333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5" name="5" descr="D:\360data\重要数据\桌面\22222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6" name="6" descr="D:\360data\重要数据\桌面\1111111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sp>
        <p:nvSpPr>
          <p:cNvPr id="24" name="AutoShape 24"/>
          <p:cNvSpPr>
            <a:spLocks noChangeArrowheads="1"/>
          </p:cNvSpPr>
          <p:nvPr/>
        </p:nvSpPr>
        <p:spPr bwMode="auto">
          <a:xfrm>
            <a:off x="3689836" y="1738242"/>
            <a:ext cx="1685869" cy="2121956"/>
          </a:xfrm>
          <a:prstGeom prst="flowChartPunchedCard">
            <a:avLst/>
          </a:prstGeom>
          <a:solidFill>
            <a:srgbClr val="41A0DA">
              <a:alpha val="60000"/>
            </a:srgbClr>
          </a:solidFill>
          <a:ln>
            <a:noFill/>
          </a:ln>
          <a:effectLst>
            <a:outerShdw blurRad="254000" algn="ctr"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01</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CMD</a:t>
            </a:r>
            <a:endParaRPr lang="zh-CN" altLang="en-US">
              <a:latin typeface="Times New Roman" panose="02020603050405020304" pitchFamily="18" charset="0"/>
              <a:cs typeface="Times New Roman" panose="02020603050405020304" pitchFamily="18" charset="0"/>
            </a:endParaRPr>
          </a:p>
        </p:txBody>
      </p:sp>
      <p:sp>
        <p:nvSpPr>
          <p:cNvPr id="25" name="AutoShape 24"/>
          <p:cNvSpPr>
            <a:spLocks noChangeArrowheads="1"/>
          </p:cNvSpPr>
          <p:nvPr/>
        </p:nvSpPr>
        <p:spPr bwMode="auto">
          <a:xfrm>
            <a:off x="3825830" y="1910397"/>
            <a:ext cx="1685869" cy="2121956"/>
          </a:xfrm>
          <a:prstGeom prst="flowChartPunchedCard">
            <a:avLst/>
          </a:prstGeom>
          <a:solidFill>
            <a:srgbClr val="41A0DA">
              <a:alpha val="60000"/>
            </a:srgbClr>
          </a:solidFill>
          <a:ln>
            <a:noFill/>
          </a:ln>
          <a:effectLst>
            <a:outerShdw blurRad="254000" algn="ctr"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02</a:t>
            </a:r>
            <a:endParaRPr lang="en-US" altLang="zh-CN" sz="4000" i="1">
              <a:solidFill>
                <a:prstClr val="white"/>
              </a:solidFill>
              <a:latin typeface="Times New Roman" panose="02020603050405020304" pitchFamily="18" charset="0"/>
              <a:cs typeface="Times New Roman" panose="02020603050405020304" pitchFamily="18" charset="0"/>
            </a:endParaRP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CEO</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FOUNDR</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GLOBAL </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HEAD</a:t>
            </a: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26" name="AutoShape 24"/>
          <p:cNvSpPr>
            <a:spLocks noChangeArrowheads="1"/>
          </p:cNvSpPr>
          <p:nvPr/>
        </p:nvSpPr>
        <p:spPr bwMode="auto">
          <a:xfrm>
            <a:off x="3961824" y="2082552"/>
            <a:ext cx="1685869" cy="2121956"/>
          </a:xfrm>
          <a:prstGeom prst="flowChartPunchedCard">
            <a:avLst/>
          </a:prstGeom>
          <a:solidFill>
            <a:srgbClr val="41A0DA">
              <a:alpha val="60000"/>
            </a:srgbClr>
          </a:solidFill>
          <a:ln>
            <a:noFill/>
          </a:ln>
          <a:effectLst>
            <a:outerShdw blurRad="254000" algn="ctr"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03</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OUR</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MISSION</a:t>
            </a:r>
            <a:endParaRPr lang="zh-CN" altLang="en-US">
              <a:solidFill>
                <a:prstClr val="black"/>
              </a:solidFill>
              <a:latin typeface="Times New Roman" panose="02020603050405020304" pitchFamily="18" charset="0"/>
              <a:cs typeface="Times New Roman" panose="02020603050405020304" pitchFamily="18" charset="0"/>
            </a:endParaRPr>
          </a:p>
        </p:txBody>
      </p:sp>
      <p:pic>
        <p:nvPicPr>
          <p:cNvPr id="3075" name="Picture 3" descr="D:\360data\重要数据\桌面\未标题-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0753" y="2903934"/>
            <a:ext cx="2962275" cy="3981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360data\重要数据\桌面\未标题2-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0507" y="2865834"/>
            <a:ext cx="3057525" cy="40195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D:\360data\重要数据\桌面\未标题-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8796" y="3862497"/>
            <a:ext cx="1895475" cy="45434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5">
            <a:extLst>
              <a:ext uri="{FF2B5EF4-FFF2-40B4-BE49-F238E27FC236}">
                <a16:creationId xmlns:a16="http://schemas.microsoft.com/office/drawing/2014/main" id="{0A68D67E-DEE3-4B5A-86F8-2A63774AFD11}"/>
              </a:ext>
            </a:extLst>
          </p:cNvPr>
          <p:cNvSpPr txBox="1"/>
          <p:nvPr/>
        </p:nvSpPr>
        <p:spPr>
          <a:xfrm>
            <a:off x="1188523" y="2601505"/>
            <a:ext cx="1451359" cy="276999"/>
          </a:xfrm>
          <a:prstGeom prst="rect">
            <a:avLst/>
          </a:prstGeom>
          <a:noFill/>
        </p:spPr>
        <p:txBody>
          <a:bodyPr wrap="none" rtlCol="0">
            <a:spAutoFit/>
          </a:bodyPr>
          <a:lstStyle/>
          <a:p>
            <a:pPr algn="ctr"/>
            <a:r>
              <a:rPr lang="en-US" altLang="zh-CN" sz="1200" b="1">
                <a:solidFill>
                  <a:srgbClr val="53D2FF"/>
                </a:solidFill>
                <a:effectLst>
                  <a:outerShdw blurRad="266700" algn="tl" rotWithShape="0">
                    <a:schemeClr val="tx2">
                      <a:lumMod val="40000"/>
                      <a:lumOff val="60000"/>
                      <a:alpha val="55000"/>
                    </a:schemeClr>
                  </a:outerShdw>
                </a:effectLst>
                <a:latin typeface="Times New Roman" panose="02020603050405020304" pitchFamily="18" charset="0"/>
                <a:ea typeface="微软雅黑" pitchFamily="34" charset="-122"/>
                <a:cs typeface="Times New Roman" panose="02020603050405020304" pitchFamily="18" charset="0"/>
              </a:rPr>
              <a:t>WEALTHGENICS</a:t>
            </a:r>
            <a:endParaRPr lang="zh-CN" altLang="en-US" sz="1200" b="1">
              <a:solidFill>
                <a:srgbClr val="53D2FF"/>
              </a:solidFill>
              <a:effectLst>
                <a:outerShdw blurRad="266700" algn="tl" rotWithShape="0">
                  <a:schemeClr val="tx2">
                    <a:lumMod val="40000"/>
                    <a:lumOff val="60000"/>
                    <a:alpha val="55000"/>
                  </a:schemeClr>
                </a:outerShdw>
              </a:effectLst>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2622067264"/>
      </p:ext>
    </p:extLst>
  </p:cSld>
  <p:clrMapOvr>
    <a:masterClrMapping/>
  </p:clrMapOvr>
  <mc:AlternateContent xmlns:mc="http://schemas.openxmlformats.org/markup-compatibility/2006" xmlns:p14="http://schemas.microsoft.com/office/powerpoint/2010/main">
    <mc:Choice Requires="p14">
      <p:transition spd="slow" p14:dur="1300" advClick="0" advTm="0">
        <p14:pan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fill="hold" nodeType="withEffect">
                                  <p:stCondLst>
                                    <p:cond delay="0"/>
                                  </p:stCondLst>
                                  <p:childTnLst>
                                    <p:animRot by="-64800000">
                                      <p:cBhvr>
                                        <p:cTn id="8" dur="3000" fill="hold"/>
                                        <p:tgtEl>
                                          <p:spTgt spid="12"/>
                                        </p:tgtEl>
                                        <p:attrNameLst>
                                          <p:attrName>r</p:attrName>
                                        </p:attrNameLst>
                                      </p:cBhvr>
                                    </p:animRot>
                                  </p:childTnLst>
                                </p:cTn>
                              </p:par>
                              <p:par>
                                <p:cTn id="9" presetID="8" presetClass="emph" presetSubtype="0" fill="hold" nodeType="withEffect">
                                  <p:stCondLst>
                                    <p:cond delay="0"/>
                                  </p:stCondLst>
                                  <p:childTnLst>
                                    <p:animRot by="43200000">
                                      <p:cBhvr>
                                        <p:cTn id="10" dur="3000" fill="hold"/>
                                        <p:tgtEl>
                                          <p:spTgt spid="13"/>
                                        </p:tgtEl>
                                        <p:attrNameLst>
                                          <p:attrName>r</p:attrName>
                                        </p:attrNameLst>
                                      </p:cBhvr>
                                    </p:animRot>
                                  </p:childTnLst>
                                </p:cTn>
                              </p:par>
                              <p:par>
                                <p:cTn id="11" presetID="8" presetClass="emph" presetSubtype="0" fill="hold" nodeType="withEffect">
                                  <p:stCondLst>
                                    <p:cond delay="0"/>
                                  </p:stCondLst>
                                  <p:childTnLst>
                                    <p:animRot by="-43200000">
                                      <p:cBhvr>
                                        <p:cTn id="12" dur="3000" fill="hold"/>
                                        <p:tgtEl>
                                          <p:spTgt spid="14"/>
                                        </p:tgtEl>
                                        <p:attrNameLst>
                                          <p:attrName>r</p:attrName>
                                        </p:attrNameLst>
                                      </p:cBhvr>
                                    </p:animRot>
                                  </p:childTnLst>
                                </p:cTn>
                              </p:par>
                              <p:par>
                                <p:cTn id="13" presetID="8" presetClass="emph" presetSubtype="0" fill="hold" nodeType="withEffect">
                                  <p:stCondLst>
                                    <p:cond delay="0"/>
                                  </p:stCondLst>
                                  <p:childTnLst>
                                    <p:animRot by="21600000">
                                      <p:cBhvr>
                                        <p:cTn id="14" dur="3000" fill="hold"/>
                                        <p:tgtEl>
                                          <p:spTgt spid="15"/>
                                        </p:tgtEl>
                                        <p:attrNameLst>
                                          <p:attrName>r</p:attrName>
                                        </p:attrNameLst>
                                      </p:cBhvr>
                                    </p:animRot>
                                  </p:childTnLst>
                                </p:cTn>
                              </p:par>
                              <p:par>
                                <p:cTn id="15" presetID="8" presetClass="emph" presetSubtype="0" fill="hold" nodeType="withEffect">
                                  <p:stCondLst>
                                    <p:cond delay="0"/>
                                  </p:stCondLst>
                                  <p:childTnLst>
                                    <p:animRot by="-21600000">
                                      <p:cBhvr>
                                        <p:cTn id="16" dur="3000" fill="hold"/>
                                        <p:tgtEl>
                                          <p:spTgt spid="16"/>
                                        </p:tgtEl>
                                        <p:attrNameLst>
                                          <p:attrName>r</p:attrName>
                                        </p:attrNameLst>
                                      </p:cBhvr>
                                    </p:animRot>
                                  </p:childTnLst>
                                </p:cTn>
                              </p:par>
                              <p:par>
                                <p:cTn id="17" presetID="2" presetClass="entr" presetSubtype="4" decel="100000"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additive="base">
                                        <p:cTn id="19" dur="500" fill="hold"/>
                                        <p:tgtEl>
                                          <p:spTgt spid="3075"/>
                                        </p:tgtEl>
                                        <p:attrNameLst>
                                          <p:attrName>ppt_x</p:attrName>
                                        </p:attrNameLst>
                                      </p:cBhvr>
                                      <p:tavLst>
                                        <p:tav tm="0">
                                          <p:val>
                                            <p:strVal val="#ppt_x"/>
                                          </p:val>
                                        </p:tav>
                                        <p:tav tm="100000">
                                          <p:val>
                                            <p:strVal val="#ppt_x"/>
                                          </p:val>
                                        </p:tav>
                                      </p:tavLst>
                                    </p:anim>
                                    <p:anim calcmode="lin" valueType="num">
                                      <p:cBhvr additive="base">
                                        <p:cTn id="20" dur="500" fill="hold"/>
                                        <p:tgtEl>
                                          <p:spTgt spid="3075"/>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 calcmode="lin" valueType="num">
                                      <p:cBhvr additive="base">
                                        <p:cTn id="23" dur="500" fill="hold"/>
                                        <p:tgtEl>
                                          <p:spTgt spid="3076"/>
                                        </p:tgtEl>
                                        <p:attrNameLst>
                                          <p:attrName>ppt_x</p:attrName>
                                        </p:attrNameLst>
                                      </p:cBhvr>
                                      <p:tavLst>
                                        <p:tav tm="0">
                                          <p:val>
                                            <p:strVal val="#ppt_x"/>
                                          </p:val>
                                        </p:tav>
                                        <p:tav tm="100000">
                                          <p:val>
                                            <p:strVal val="#ppt_x"/>
                                          </p:val>
                                        </p:tav>
                                      </p:tavLst>
                                    </p:anim>
                                    <p:anim calcmode="lin" valueType="num">
                                      <p:cBhvr additive="base">
                                        <p:cTn id="24" dur="500" fill="hold"/>
                                        <p:tgtEl>
                                          <p:spTgt spid="3076"/>
                                        </p:tgtEl>
                                        <p:attrNameLst>
                                          <p:attrName>ppt_y</p:attrName>
                                        </p:attrNameLst>
                                      </p:cBhvr>
                                      <p:tavLst>
                                        <p:tav tm="0">
                                          <p:val>
                                            <p:strVal val="1+#ppt_h/2"/>
                                          </p:val>
                                        </p:tav>
                                        <p:tav tm="100000">
                                          <p:val>
                                            <p:strVal val="#ppt_y"/>
                                          </p:val>
                                        </p:tav>
                                      </p:tavLst>
                                    </p:anim>
                                  </p:childTnLst>
                                </p:cTn>
                              </p:par>
                              <p:par>
                                <p:cTn id="25" presetID="63" presetClass="path" presetSubtype="0" fill="hold" nodeType="withEffect">
                                  <p:stCondLst>
                                    <p:cond delay="500"/>
                                  </p:stCondLst>
                                  <p:childTnLst>
                                    <p:animMotion origin="layout" path="M 0 0 L 0.25 0 E" pathEditMode="relative" ptsTypes="">
                                      <p:cBhvr>
                                        <p:cTn id="26" dur="500" fill="hold"/>
                                        <p:tgtEl>
                                          <p:spTgt spid="3075"/>
                                        </p:tgtEl>
                                        <p:attrNameLst>
                                          <p:attrName>ppt_x</p:attrName>
                                          <p:attrName>ppt_y</p:attrName>
                                        </p:attrNameLst>
                                      </p:cBhvr>
                                    </p:animMotion>
                                  </p:childTnLst>
                                </p:cTn>
                              </p:par>
                              <p:par>
                                <p:cTn id="27" presetID="35" presetClass="path" presetSubtype="0" fill="hold" nodeType="withEffect">
                                  <p:stCondLst>
                                    <p:cond delay="500"/>
                                  </p:stCondLst>
                                  <p:childTnLst>
                                    <p:animMotion origin="layout" path="M 0 0 L -0.25 0 E" pathEditMode="relative" ptsTypes="">
                                      <p:cBhvr>
                                        <p:cTn id="28" dur="500" fill="hold"/>
                                        <p:tgtEl>
                                          <p:spTgt spid="3076"/>
                                        </p:tgtEl>
                                        <p:attrNameLst>
                                          <p:attrName>ppt_x</p:attrName>
                                          <p:attrName>ppt_y</p:attrName>
                                        </p:attrNameLst>
                                      </p:cBhvr>
                                    </p:animMotion>
                                  </p:childTnLst>
                                </p:cTn>
                              </p:par>
                              <p:par>
                                <p:cTn id="29" presetID="10" presetClass="exit" presetSubtype="0" fill="hold" nodeType="withEffect">
                                  <p:stCondLst>
                                    <p:cond delay="700"/>
                                  </p:stCondLst>
                                  <p:childTnLst>
                                    <p:animEffect transition="out" filter="fade">
                                      <p:cBhvr>
                                        <p:cTn id="30" dur="300"/>
                                        <p:tgtEl>
                                          <p:spTgt spid="3076"/>
                                        </p:tgtEl>
                                      </p:cBhvr>
                                    </p:animEffect>
                                    <p:set>
                                      <p:cBhvr>
                                        <p:cTn id="31" dur="1" fill="hold">
                                          <p:stCondLst>
                                            <p:cond delay="299"/>
                                          </p:stCondLst>
                                        </p:cTn>
                                        <p:tgtEl>
                                          <p:spTgt spid="3076"/>
                                        </p:tgtEl>
                                        <p:attrNameLst>
                                          <p:attrName>style.visibility</p:attrName>
                                        </p:attrNameLst>
                                      </p:cBhvr>
                                      <p:to>
                                        <p:strVal val="hidden"/>
                                      </p:to>
                                    </p:set>
                                  </p:childTnLst>
                                </p:cTn>
                              </p:par>
                              <p:par>
                                <p:cTn id="32" presetID="10" presetClass="exit" presetSubtype="0" fill="hold" nodeType="withEffect">
                                  <p:stCondLst>
                                    <p:cond delay="700"/>
                                  </p:stCondLst>
                                  <p:childTnLst>
                                    <p:animEffect transition="out" filter="fade">
                                      <p:cBhvr>
                                        <p:cTn id="33" dur="300"/>
                                        <p:tgtEl>
                                          <p:spTgt spid="3075"/>
                                        </p:tgtEl>
                                      </p:cBhvr>
                                    </p:animEffect>
                                    <p:set>
                                      <p:cBhvr>
                                        <p:cTn id="34" dur="1" fill="hold">
                                          <p:stCondLst>
                                            <p:cond delay="299"/>
                                          </p:stCondLst>
                                        </p:cTn>
                                        <p:tgtEl>
                                          <p:spTgt spid="3075"/>
                                        </p:tgtEl>
                                        <p:attrNameLst>
                                          <p:attrName>style.visibility</p:attrName>
                                        </p:attrNameLst>
                                      </p:cBhvr>
                                      <p:to>
                                        <p:strVal val="hidden"/>
                                      </p:to>
                                    </p:set>
                                  </p:childTnLst>
                                </p:cTn>
                              </p:par>
                              <p:par>
                                <p:cTn id="35" presetID="42" presetClass="path" presetSubtype="0" accel="50000" decel="50000" fill="hold" grpId="0" nodeType="withEffect">
                                  <p:stCondLst>
                                    <p:cond delay="600"/>
                                  </p:stCondLst>
                                  <p:childTnLst>
                                    <p:animMotion origin="layout" path="M -1.95208E-6 -3.33333E-6 L 0.3184 0.14676 " pathEditMode="relative" rAng="0" ptsTypes="AA">
                                      <p:cBhvr>
                                        <p:cTn id="36" dur="1000" fill="hold"/>
                                        <p:tgtEl>
                                          <p:spTgt spid="26"/>
                                        </p:tgtEl>
                                        <p:attrNameLst>
                                          <p:attrName>ppt_x</p:attrName>
                                          <p:attrName>ppt_y</p:attrName>
                                        </p:attrNameLst>
                                      </p:cBhvr>
                                      <p:rCtr x="15914" y="7338"/>
                                    </p:animMotion>
                                  </p:childTnLst>
                                </p:cTn>
                              </p:par>
                              <p:par>
                                <p:cTn id="37" presetID="42" presetClass="path" presetSubtype="0" accel="50000" decel="50000" fill="hold" grpId="0" nodeType="withEffect">
                                  <p:stCondLst>
                                    <p:cond delay="600"/>
                                  </p:stCondLst>
                                  <p:childTnLst>
                                    <p:animMotion origin="layout" path="M -2.57716E-6 -1.85185E-6 L 0.15836 0.17176 " pathEditMode="relative" rAng="0" ptsTypes="AA">
                                      <p:cBhvr>
                                        <p:cTn id="38" dur="1000" fill="hold"/>
                                        <p:tgtEl>
                                          <p:spTgt spid="25"/>
                                        </p:tgtEl>
                                        <p:attrNameLst>
                                          <p:attrName>ppt_x</p:attrName>
                                          <p:attrName>ppt_y</p:attrName>
                                        </p:attrNameLst>
                                      </p:cBhvr>
                                      <p:rCtr x="7918" y="8588"/>
                                    </p:animMotion>
                                  </p:childTnLst>
                                </p:cTn>
                              </p:par>
                              <p:par>
                                <p:cTn id="39" presetID="42" presetClass="path" presetSubtype="0" accel="50000" decel="50000" fill="hold" grpId="0" nodeType="withEffect">
                                  <p:stCondLst>
                                    <p:cond delay="600"/>
                                  </p:stCondLst>
                                  <p:childTnLst>
                                    <p:animMotion origin="layout" path="M -3.20224E-6 -1.85185E-6 L -0.00169 0.19676 " pathEditMode="relative" rAng="0" ptsTypes="AA">
                                      <p:cBhvr>
                                        <p:cTn id="40" dur="1000" fill="hold"/>
                                        <p:tgtEl>
                                          <p:spTgt spid="24"/>
                                        </p:tgtEl>
                                        <p:attrNameLst>
                                          <p:attrName>ppt_x</p:attrName>
                                          <p:attrName>ppt_y</p:attrName>
                                        </p:attrNameLst>
                                      </p:cBhvr>
                                      <p:rCtr x="-91" y="9838"/>
                                    </p:animMotion>
                                  </p:childTnLst>
                                </p:cTn>
                              </p:par>
                              <p:par>
                                <p:cTn id="41" presetID="2" presetClass="entr" presetSubtype="4" decel="100000" fill="hold" nodeType="withEffect">
                                  <p:stCondLst>
                                    <p:cond delay="150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xit" presetSubtype="2" fill="hold" nodeType="withEffect">
                                  <p:stCondLst>
                                    <p:cond delay="2000"/>
                                  </p:stCondLst>
                                  <p:childTnLst>
                                    <p:anim calcmode="lin" valueType="num">
                                      <p:cBhvr additive="base">
                                        <p:cTn id="46" dur="500"/>
                                        <p:tgtEl>
                                          <p:spTgt spid="34"/>
                                        </p:tgtEl>
                                        <p:attrNameLst>
                                          <p:attrName>ppt_x</p:attrName>
                                        </p:attrNameLst>
                                      </p:cBhvr>
                                      <p:tavLst>
                                        <p:tav tm="0">
                                          <p:val>
                                            <p:strVal val="ppt_x"/>
                                          </p:val>
                                        </p:tav>
                                        <p:tav tm="100000">
                                          <p:val>
                                            <p:strVal val="1+ppt_w/2"/>
                                          </p:val>
                                        </p:tav>
                                      </p:tavLst>
                                    </p:anim>
                                    <p:anim calcmode="lin" valueType="num">
                                      <p:cBhvr additive="base">
                                        <p:cTn id="47" dur="500"/>
                                        <p:tgtEl>
                                          <p:spTgt spid="34"/>
                                        </p:tgtEl>
                                        <p:attrNameLst>
                                          <p:attrName>ppt_y</p:attrName>
                                        </p:attrNameLst>
                                      </p:cBhvr>
                                      <p:tavLst>
                                        <p:tav tm="0">
                                          <p:val>
                                            <p:strVal val="ppt_y"/>
                                          </p:val>
                                        </p:tav>
                                        <p:tav tm="100000">
                                          <p:val>
                                            <p:strVal val="ppt_y"/>
                                          </p:val>
                                        </p:tav>
                                      </p:tavLst>
                                    </p:anim>
                                    <p:set>
                                      <p:cBhvr>
                                        <p:cTn id="48" dur="1" fill="hold">
                                          <p:stCondLst>
                                            <p:cond delay="499"/>
                                          </p:stCondLst>
                                        </p:cTn>
                                        <p:tgtEl>
                                          <p:spTgt spid="34"/>
                                        </p:tgtEl>
                                        <p:attrNameLst>
                                          <p:attrName>style.visibility</p:attrName>
                                        </p:attrNameLst>
                                      </p:cBhvr>
                                      <p:to>
                                        <p:strVal val="hidden"/>
                                      </p:to>
                                    </p:set>
                                  </p:childTnLst>
                                </p:cTn>
                              </p:par>
                              <p:par>
                                <p:cTn id="49" presetID="2" presetClass="exit" presetSubtype="2" fill="hold" grpId="1" nodeType="withEffect">
                                  <p:stCondLst>
                                    <p:cond delay="2000"/>
                                  </p:stCondLst>
                                  <p:childTnLst>
                                    <p:anim calcmode="lin" valueType="num">
                                      <p:cBhvr additive="base">
                                        <p:cTn id="50" dur="500"/>
                                        <p:tgtEl>
                                          <p:spTgt spid="25"/>
                                        </p:tgtEl>
                                        <p:attrNameLst>
                                          <p:attrName>ppt_x</p:attrName>
                                        </p:attrNameLst>
                                      </p:cBhvr>
                                      <p:tavLst>
                                        <p:tav tm="0">
                                          <p:val>
                                            <p:strVal val="ppt_x"/>
                                          </p:val>
                                        </p:tav>
                                        <p:tav tm="100000">
                                          <p:val>
                                            <p:strVal val="1+ppt_w/2"/>
                                          </p:val>
                                        </p:tav>
                                      </p:tavLst>
                                    </p:anim>
                                    <p:anim calcmode="lin" valueType="num">
                                      <p:cBhvr additive="base">
                                        <p:cTn id="51" dur="500"/>
                                        <p:tgtEl>
                                          <p:spTgt spid="25"/>
                                        </p:tgtEl>
                                        <p:attrNameLst>
                                          <p:attrName>ppt_y</p:attrName>
                                        </p:attrNameLst>
                                      </p:cBhvr>
                                      <p:tavLst>
                                        <p:tav tm="0">
                                          <p:val>
                                            <p:strVal val="ppt_y"/>
                                          </p:val>
                                        </p:tav>
                                        <p:tav tm="100000">
                                          <p:val>
                                            <p:strVal val="ppt_y"/>
                                          </p:val>
                                        </p:tav>
                                      </p:tavLst>
                                    </p:anim>
                                    <p:set>
                                      <p:cBhvr>
                                        <p:cTn id="52" dur="1" fill="hold">
                                          <p:stCondLst>
                                            <p:cond delay="499"/>
                                          </p:stCondLst>
                                        </p:cTn>
                                        <p:tgtEl>
                                          <p:spTgt spid="25"/>
                                        </p:tgtEl>
                                        <p:attrNameLst>
                                          <p:attrName>style.visibility</p:attrName>
                                        </p:attrNameLst>
                                      </p:cBhvr>
                                      <p:to>
                                        <p:strVal val="hidden"/>
                                      </p:to>
                                    </p:set>
                                  </p:childTnLst>
                                </p:cTn>
                              </p:par>
                              <p:par>
                                <p:cTn id="53" presetID="10" presetClass="entr" presetSubtype="0" fill="hold" grpId="0" nodeType="withEffect">
                                  <p:stCondLst>
                                    <p:cond delay="5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6"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362D03-DB37-88F5-B87C-9E59125F8508}"/>
              </a:ext>
            </a:extLst>
          </p:cNvPr>
          <p:cNvSpPr/>
          <p:nvPr/>
        </p:nvSpPr>
        <p:spPr>
          <a:xfrm>
            <a:off x="2019118" y="2398835"/>
            <a:ext cx="504056" cy="504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9112C7AD-1DA6-3FA1-EE4A-B58DF4C585AE}"/>
              </a:ext>
            </a:extLst>
          </p:cNvPr>
          <p:cNvSpPr/>
          <p:nvPr/>
        </p:nvSpPr>
        <p:spPr>
          <a:xfrm>
            <a:off x="5591150" y="2440225"/>
            <a:ext cx="504056" cy="504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EE499D0C-F23A-2EB5-42AE-B9D06EE38BBC}"/>
              </a:ext>
            </a:extLst>
          </p:cNvPr>
          <p:cNvSpPr/>
          <p:nvPr/>
        </p:nvSpPr>
        <p:spPr>
          <a:xfrm>
            <a:off x="9759259" y="2440225"/>
            <a:ext cx="504056" cy="504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cxnSp>
        <p:nvCxnSpPr>
          <p:cNvPr id="130" name="直接连接符 129"/>
          <p:cNvCxnSpPr>
            <a:cxnSpLocks/>
          </p:cNvCxnSpPr>
          <p:nvPr/>
        </p:nvCxnSpPr>
        <p:spPr>
          <a:xfrm>
            <a:off x="0" y="5229200"/>
            <a:ext cx="12190413"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654169" y="4677460"/>
            <a:ext cx="3024336" cy="949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latin typeface="Times New Roman" panose="02020603050405020304" pitchFamily="18" charset="0"/>
                <a:ea typeface="微软雅黑" pitchFamily="34" charset="-122"/>
                <a:cs typeface="Times New Roman" panose="02020603050405020304" pitchFamily="18" charset="0"/>
              </a:rPr>
              <a:t>CEO</a:t>
            </a:r>
          </a:p>
          <a:p>
            <a:pPr algn="ctr"/>
            <a:r>
              <a:rPr lang="en-US" altLang="zh-CN" b="1">
                <a:solidFill>
                  <a:schemeClr val="bg1"/>
                </a:solidFill>
                <a:latin typeface="Times New Roman" panose="02020603050405020304" pitchFamily="18" charset="0"/>
                <a:ea typeface="微软雅黑" pitchFamily="34" charset="-122"/>
                <a:cs typeface="Times New Roman" panose="02020603050405020304" pitchFamily="18" charset="0"/>
              </a:rPr>
              <a:t>GOPA DASGUPTA</a:t>
            </a:r>
            <a:endParaRPr lang="zh-CN" altLang="en-US" b="1">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3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7" b="796"/>
          <a:stretch/>
        </p:blipFill>
        <p:spPr bwMode="auto">
          <a:xfrm>
            <a:off x="4707567" y="470098"/>
            <a:ext cx="2775278" cy="4549853"/>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6" descr="D:\360data\重要数据\桌面\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3263" y="2440225"/>
            <a:ext cx="1895475" cy="4543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79788A25-BA60-C14E-3437-D9D6DDEEA5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31" b="131"/>
          <a:stretch/>
        </p:blipFill>
        <p:spPr bwMode="auto">
          <a:xfrm>
            <a:off x="8515517" y="337934"/>
            <a:ext cx="2936511" cy="48141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360data\重要数据\桌面\未标题-1.png">
            <a:extLst>
              <a:ext uri="{FF2B5EF4-FFF2-40B4-BE49-F238E27FC236}">
                <a16:creationId xmlns:a16="http://schemas.microsoft.com/office/drawing/2014/main" id="{21A495B8-1EF9-A34A-B176-239E9D2B4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5663" y="2592625"/>
            <a:ext cx="1895475" cy="454342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接连接符 129">
            <a:extLst>
              <a:ext uri="{FF2B5EF4-FFF2-40B4-BE49-F238E27FC236}">
                <a16:creationId xmlns:a16="http://schemas.microsoft.com/office/drawing/2014/main" id="{4D5EA2BE-90F0-737E-BA6E-9EB97D995E56}"/>
              </a:ext>
            </a:extLst>
          </p:cNvPr>
          <p:cNvCxnSpPr>
            <a:cxnSpLocks/>
          </p:cNvCxnSpPr>
          <p:nvPr/>
        </p:nvCxnSpPr>
        <p:spPr>
          <a:xfrm>
            <a:off x="3964783" y="5229200"/>
            <a:ext cx="12190413"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矩形 1">
            <a:extLst>
              <a:ext uri="{FF2B5EF4-FFF2-40B4-BE49-F238E27FC236}">
                <a16:creationId xmlns:a16="http://schemas.microsoft.com/office/drawing/2014/main" id="{62AC2325-411C-21BD-0109-DF1FC04BC12F}"/>
              </a:ext>
            </a:extLst>
          </p:cNvPr>
          <p:cNvSpPr/>
          <p:nvPr/>
        </p:nvSpPr>
        <p:spPr>
          <a:xfrm>
            <a:off x="911799" y="4705237"/>
            <a:ext cx="3024336" cy="949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latin typeface="Times New Roman" panose="02020603050405020304" pitchFamily="18" charset="0"/>
                <a:ea typeface="微软雅黑" pitchFamily="34" charset="-122"/>
                <a:cs typeface="Times New Roman" panose="02020603050405020304" pitchFamily="18" charset="0"/>
              </a:rPr>
              <a:t>GLOBAL HEAD</a:t>
            </a:r>
          </a:p>
          <a:p>
            <a:pPr algn="ctr"/>
            <a:r>
              <a:rPr lang="en-US" altLang="zh-CN" b="1">
                <a:solidFill>
                  <a:schemeClr val="bg1"/>
                </a:solidFill>
                <a:latin typeface="Times New Roman" panose="02020603050405020304" pitchFamily="18" charset="0"/>
                <a:ea typeface="微软雅黑" pitchFamily="34" charset="-122"/>
                <a:cs typeface="Times New Roman" panose="02020603050405020304" pitchFamily="18" charset="0"/>
              </a:rPr>
              <a:t>VINOD SHEDGE</a:t>
            </a:r>
            <a:endParaRPr lang="zh-CN" altLang="en-US" b="1">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10" name="Picture 3">
            <a:extLst>
              <a:ext uri="{FF2B5EF4-FFF2-40B4-BE49-F238E27FC236}">
                <a16:creationId xmlns:a16="http://schemas.microsoft.com/office/drawing/2014/main" id="{EB5724CD-41EE-21B6-7FDD-A10F4DCD8A8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877" b="-2073"/>
          <a:stretch/>
        </p:blipFill>
        <p:spPr bwMode="auto">
          <a:xfrm>
            <a:off x="998212" y="409175"/>
            <a:ext cx="2450851" cy="42682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360data\重要数据\桌面\未标题-1.png">
            <a:extLst>
              <a:ext uri="{FF2B5EF4-FFF2-40B4-BE49-F238E27FC236}">
                <a16:creationId xmlns:a16="http://schemas.microsoft.com/office/drawing/2014/main" id="{58AA34CE-915F-B602-BA9A-726BF671C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8063" y="2745025"/>
            <a:ext cx="1895475" cy="454342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1">
            <a:extLst>
              <a:ext uri="{FF2B5EF4-FFF2-40B4-BE49-F238E27FC236}">
                <a16:creationId xmlns:a16="http://schemas.microsoft.com/office/drawing/2014/main" id="{9120BE15-0CDA-2A6F-6A71-42358E114B17}"/>
              </a:ext>
            </a:extLst>
          </p:cNvPr>
          <p:cNvSpPr/>
          <p:nvPr/>
        </p:nvSpPr>
        <p:spPr>
          <a:xfrm>
            <a:off x="8433505" y="4677460"/>
            <a:ext cx="3024336" cy="949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latin typeface="Times New Roman" panose="02020603050405020304" pitchFamily="18" charset="0"/>
                <a:ea typeface="微软雅黑" pitchFamily="34" charset="-122"/>
                <a:cs typeface="Times New Roman" panose="02020603050405020304" pitchFamily="18" charset="0"/>
              </a:rPr>
              <a:t>FOUNDER</a:t>
            </a:r>
          </a:p>
          <a:p>
            <a:pPr algn="ctr"/>
            <a:r>
              <a:rPr lang="en-US" altLang="zh-CN" b="1">
                <a:solidFill>
                  <a:schemeClr val="bg1"/>
                </a:solidFill>
                <a:latin typeface="Times New Roman" panose="02020603050405020304" pitchFamily="18" charset="0"/>
                <a:ea typeface="微软雅黑" pitchFamily="34" charset="-122"/>
                <a:cs typeface="Times New Roman" panose="02020603050405020304" pitchFamily="18" charset="0"/>
              </a:rPr>
              <a:t>PRASHANT SALUNKHE</a:t>
            </a:r>
            <a:endParaRPr lang="zh-CN" altLang="en-US" b="1">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260494984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decel="32000" fill="hold" nodeType="clickEffect">
                                  <p:stCondLst>
                                    <p:cond delay="0"/>
                                  </p:stCondLst>
                                  <p:childTnLst>
                                    <p:animMotion origin="layout" path="M -0.00169 2.96296E-6 L -0.90103 2.96296E-6 " pathEditMode="relative" rAng="0" ptsTypes="AA">
                                      <p:cBhvr>
                                        <p:cTn id="6" dur="1000" fill="hold"/>
                                        <p:tgtEl>
                                          <p:spTgt spid="192"/>
                                        </p:tgtEl>
                                        <p:attrNameLst>
                                          <p:attrName>ppt_x</p:attrName>
                                          <p:attrName>ppt_y</p:attrName>
                                        </p:attrNameLst>
                                      </p:cBhvr>
                                      <p:rCtr x="-44967" y="0"/>
                                    </p:animMotion>
                                  </p:childTnLst>
                                </p:cTn>
                              </p:par>
                              <p:par>
                                <p:cTn id="7" presetID="2" presetClass="exit" presetSubtype="6" fill="hold" nodeType="withEffect">
                                  <p:stCondLst>
                                    <p:cond delay="1000"/>
                                  </p:stCondLst>
                                  <p:childTnLst>
                                    <p:anim calcmode="lin" valueType="num">
                                      <p:cBhvr additive="base">
                                        <p:cTn id="8" dur="1000"/>
                                        <p:tgtEl>
                                          <p:spTgt spid="192"/>
                                        </p:tgtEl>
                                        <p:attrNameLst>
                                          <p:attrName>ppt_x</p:attrName>
                                        </p:attrNameLst>
                                      </p:cBhvr>
                                      <p:tavLst>
                                        <p:tav tm="0">
                                          <p:val>
                                            <p:strVal val="ppt_x"/>
                                          </p:val>
                                        </p:tav>
                                        <p:tav tm="100000">
                                          <p:val>
                                            <p:strVal val="1+ppt_w/2"/>
                                          </p:val>
                                        </p:tav>
                                      </p:tavLst>
                                    </p:anim>
                                    <p:anim calcmode="lin" valueType="num">
                                      <p:cBhvr additive="base">
                                        <p:cTn id="9" dur="1000"/>
                                        <p:tgtEl>
                                          <p:spTgt spid="192"/>
                                        </p:tgtEl>
                                        <p:attrNameLst>
                                          <p:attrName>ppt_y</p:attrName>
                                        </p:attrNameLst>
                                      </p:cBhvr>
                                      <p:tavLst>
                                        <p:tav tm="0">
                                          <p:val>
                                            <p:strVal val="ppt_y"/>
                                          </p:val>
                                        </p:tav>
                                        <p:tav tm="100000">
                                          <p:val>
                                            <p:strVal val="1+ppt_h/2"/>
                                          </p:val>
                                        </p:tav>
                                      </p:tavLst>
                                    </p:anim>
                                    <p:set>
                                      <p:cBhvr>
                                        <p:cTn id="10" dur="1" fill="hold">
                                          <p:stCondLst>
                                            <p:cond delay="999"/>
                                          </p:stCondLst>
                                        </p:cTn>
                                        <p:tgtEl>
                                          <p:spTgt spid="192"/>
                                        </p:tgtEl>
                                        <p:attrNameLst>
                                          <p:attrName>style.visibility</p:attrName>
                                        </p:attrNameLst>
                                      </p:cBhvr>
                                      <p:to>
                                        <p:strVal val="hidden"/>
                                      </p:to>
                                    </p:set>
                                  </p:childTnLst>
                                </p:cTn>
                              </p:par>
                              <p:par>
                                <p:cTn id="11" presetID="2" presetClass="entr" presetSubtype="8" decel="100000"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decel="10000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130"/>
                                        </p:tgtEl>
                                        <p:attrNameLst>
                                          <p:attrName>style.visibility</p:attrName>
                                        </p:attrNameLst>
                                      </p:cBhvr>
                                      <p:to>
                                        <p:strVal val="visible"/>
                                      </p:to>
                                    </p:set>
                                    <p:animEffect transition="in" filter="wipe(left)">
                                      <p:cBhvr>
                                        <p:cTn id="23" dur="500"/>
                                        <p:tgtEl>
                                          <p:spTgt spid="130"/>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path" presetSubtype="0" decel="32000" fill="hold" nodeType="clickEffect">
                                  <p:stCondLst>
                                    <p:cond delay="0"/>
                                  </p:stCondLst>
                                  <p:childTnLst>
                                    <p:animMotion origin="layout" path="M -0.00169 7.40741E-7 L -0.61232 -0.01597 " pathEditMode="relative" rAng="0" ptsTypes="AA">
                                      <p:cBhvr>
                                        <p:cTn id="27" dur="1000" fill="hold"/>
                                        <p:tgtEl>
                                          <p:spTgt spid="6"/>
                                        </p:tgtEl>
                                        <p:attrNameLst>
                                          <p:attrName>ppt_x</p:attrName>
                                          <p:attrName>ppt_y</p:attrName>
                                        </p:attrNameLst>
                                      </p:cBhvr>
                                      <p:rCtr x="-30538" y="-810"/>
                                    </p:animMotion>
                                  </p:childTnLst>
                                </p:cTn>
                              </p:par>
                              <p:par>
                                <p:cTn id="28" presetID="2" presetClass="exit" presetSubtype="6" fill="hold" nodeType="withEffect">
                                  <p:stCondLst>
                                    <p:cond delay="1000"/>
                                  </p:stCondLst>
                                  <p:childTnLst>
                                    <p:anim calcmode="lin" valueType="num">
                                      <p:cBhvr additive="base">
                                        <p:cTn id="29" dur="1000"/>
                                        <p:tgtEl>
                                          <p:spTgt spid="6"/>
                                        </p:tgtEl>
                                        <p:attrNameLst>
                                          <p:attrName>ppt_x</p:attrName>
                                        </p:attrNameLst>
                                      </p:cBhvr>
                                      <p:tavLst>
                                        <p:tav tm="0">
                                          <p:val>
                                            <p:strVal val="ppt_x"/>
                                          </p:val>
                                        </p:tav>
                                        <p:tav tm="100000">
                                          <p:val>
                                            <p:strVal val="1+ppt_w/2"/>
                                          </p:val>
                                        </p:tav>
                                      </p:tavLst>
                                    </p:anim>
                                    <p:anim calcmode="lin" valueType="num">
                                      <p:cBhvr additive="base">
                                        <p:cTn id="30" dur="1000"/>
                                        <p:tgtEl>
                                          <p:spTgt spid="6"/>
                                        </p:tgtEl>
                                        <p:attrNameLst>
                                          <p:attrName>ppt_y</p:attrName>
                                        </p:attrNameLst>
                                      </p:cBhvr>
                                      <p:tavLst>
                                        <p:tav tm="0">
                                          <p:val>
                                            <p:strVal val="ppt_y"/>
                                          </p:val>
                                        </p:tav>
                                        <p:tav tm="100000">
                                          <p:val>
                                            <p:strVal val="1+ppt_h/2"/>
                                          </p:val>
                                        </p:tav>
                                      </p:tavLst>
                                    </p:anim>
                                    <p:set>
                                      <p:cBhvr>
                                        <p:cTn id="31" dur="1" fill="hold">
                                          <p:stCondLst>
                                            <p:cond delay="999"/>
                                          </p:stCondLst>
                                        </p:cTn>
                                        <p:tgtEl>
                                          <p:spTgt spid="6"/>
                                        </p:tgtEl>
                                        <p:attrNameLst>
                                          <p:attrName>style.visibility</p:attrName>
                                        </p:attrNameLst>
                                      </p:cBhvr>
                                      <p:to>
                                        <p:strVal val="hidden"/>
                                      </p:to>
                                    </p:se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 presetClass="entr" presetSubtype="8" decel="10000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0-#ppt_w/2"/>
                                          </p:val>
                                        </p:tav>
                                        <p:tav tm="100000">
                                          <p:val>
                                            <p:strVal val="#ppt_x"/>
                                          </p:val>
                                        </p:tav>
                                      </p:tavLst>
                                    </p:anim>
                                    <p:anim calcmode="lin" valueType="num">
                                      <p:cBhvr additive="base">
                                        <p:cTn id="39" dur="500" fill="hold"/>
                                        <p:tgtEl>
                                          <p:spTgt spid="30"/>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0-#ppt_w/2"/>
                                          </p:val>
                                        </p:tav>
                                        <p:tav tm="100000">
                                          <p:val>
                                            <p:strVal val="#ppt_x"/>
                                          </p:val>
                                        </p:tav>
                                      </p:tavLst>
                                    </p:anim>
                                    <p:anim calcmode="lin" valueType="num">
                                      <p:cBhvr additive="base">
                                        <p:cTn id="4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5" presetClass="path" presetSubtype="0" decel="32000" fill="hold" nodeType="clickEffect">
                                  <p:stCondLst>
                                    <p:cond delay="0"/>
                                  </p:stCondLst>
                                  <p:childTnLst>
                                    <p:animMotion origin="layout" path="M -0.0017 -1.48148E-6 L -0.29392 -0.02014 " pathEditMode="relative" rAng="0" ptsTypes="AA">
                                      <p:cBhvr>
                                        <p:cTn id="47" dur="1000" fill="hold"/>
                                        <p:tgtEl>
                                          <p:spTgt spid="11"/>
                                        </p:tgtEl>
                                        <p:attrNameLst>
                                          <p:attrName>ppt_x</p:attrName>
                                          <p:attrName>ppt_y</p:attrName>
                                        </p:attrNameLst>
                                      </p:cBhvr>
                                      <p:rCtr x="-14611" y="-1019"/>
                                    </p:animMotion>
                                  </p:childTnLst>
                                </p:cTn>
                              </p:par>
                              <p:par>
                                <p:cTn id="48" presetID="2" presetClass="exit" presetSubtype="6" fill="hold" nodeType="withEffect">
                                  <p:stCondLst>
                                    <p:cond delay="1000"/>
                                  </p:stCondLst>
                                  <p:childTnLst>
                                    <p:anim calcmode="lin" valueType="num">
                                      <p:cBhvr additive="base">
                                        <p:cTn id="49" dur="1000"/>
                                        <p:tgtEl>
                                          <p:spTgt spid="11"/>
                                        </p:tgtEl>
                                        <p:attrNameLst>
                                          <p:attrName>ppt_x</p:attrName>
                                        </p:attrNameLst>
                                      </p:cBhvr>
                                      <p:tavLst>
                                        <p:tav tm="0">
                                          <p:val>
                                            <p:strVal val="ppt_x"/>
                                          </p:val>
                                        </p:tav>
                                        <p:tav tm="100000">
                                          <p:val>
                                            <p:strVal val="1+ppt_w/2"/>
                                          </p:val>
                                        </p:tav>
                                      </p:tavLst>
                                    </p:anim>
                                    <p:anim calcmode="lin" valueType="num">
                                      <p:cBhvr additive="base">
                                        <p:cTn id="50" dur="1000"/>
                                        <p:tgtEl>
                                          <p:spTgt spid="11"/>
                                        </p:tgtEl>
                                        <p:attrNameLst>
                                          <p:attrName>ppt_y</p:attrName>
                                        </p:attrNameLst>
                                      </p:cBhvr>
                                      <p:tavLst>
                                        <p:tav tm="0">
                                          <p:val>
                                            <p:strVal val="ppt_y"/>
                                          </p:val>
                                        </p:tav>
                                        <p:tav tm="100000">
                                          <p:val>
                                            <p:strVal val="1+ppt_h/2"/>
                                          </p:val>
                                        </p:tav>
                                      </p:tavLst>
                                    </p:anim>
                                    <p:set>
                                      <p:cBhvr>
                                        <p:cTn id="51" dur="1" fill="hold">
                                          <p:stCondLst>
                                            <p:cond delay="999"/>
                                          </p:stCondLst>
                                        </p:cTn>
                                        <p:tgtEl>
                                          <p:spTgt spid="11"/>
                                        </p:tgtEl>
                                        <p:attrNameLst>
                                          <p:attrName>style.visibility</p:attrName>
                                        </p:attrNameLst>
                                      </p:cBhvr>
                                      <p:to>
                                        <p:strVal val="hidden"/>
                                      </p:to>
                                    </p:set>
                                  </p:childTnLst>
                                </p:cTn>
                              </p:par>
                              <p:par>
                                <p:cTn id="52" presetID="2" presetClass="entr" presetSubtype="8" decel="100000" fill="hold" nodeType="withEffect">
                                  <p:stCondLst>
                                    <p:cond delay="100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0-#ppt_w/2"/>
                                          </p:val>
                                        </p:tav>
                                        <p:tav tm="100000">
                                          <p:val>
                                            <p:strVal val="#ppt_x"/>
                                          </p:val>
                                        </p:tav>
                                      </p:tavLst>
                                    </p:anim>
                                    <p:anim calcmode="lin" valueType="num">
                                      <p:cBhvr additive="base">
                                        <p:cTn id="55" dur="500" fill="hold"/>
                                        <p:tgtEl>
                                          <p:spTgt spid="5"/>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2" presetClass="entr" presetSubtype="8" decel="10000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0-#ppt_w/2"/>
                                          </p:val>
                                        </p:tav>
                                        <p:tav tm="100000">
                                          <p:val>
                                            <p:strVal val="#ppt_x"/>
                                          </p:val>
                                        </p:tav>
                                      </p:tavLst>
                                    </p:anim>
                                    <p:anim calcmode="lin" valueType="num">
                                      <p:cBhvr additive="base">
                                        <p:cTn id="6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descr="D:\360data\重要数据\桌面\6666666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2" name="2" descr="D:\360data\重要数据\桌面\55555555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3" name="3" descr="D:\360data\重要数据\桌面\444444444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4" name="4" descr="D:\360data\重要数据\桌面\33333333333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5" name="5" descr="D:\360data\重要数据\桌面\22222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6" name="6" descr="D:\360data\重要数据\桌面\1111111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803" y="982314"/>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sp>
        <p:nvSpPr>
          <p:cNvPr id="24" name="AutoShape 24"/>
          <p:cNvSpPr>
            <a:spLocks noChangeArrowheads="1"/>
          </p:cNvSpPr>
          <p:nvPr/>
        </p:nvSpPr>
        <p:spPr bwMode="auto">
          <a:xfrm>
            <a:off x="3689836" y="1737531"/>
            <a:ext cx="1685869" cy="2121956"/>
          </a:xfrm>
          <a:prstGeom prst="flowChartPunchedCard">
            <a:avLst/>
          </a:prstGeom>
          <a:solidFill>
            <a:srgbClr val="41A0DA">
              <a:alpha val="60000"/>
            </a:srgbClr>
          </a:solidFill>
          <a:ln>
            <a:noFill/>
          </a:ln>
          <a:effectLst>
            <a:outerShdw blurRad="254000" algn="ctr"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01</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CMD</a:t>
            </a:r>
            <a:endParaRPr lang="zh-CN" altLang="en-US">
              <a:latin typeface="Times New Roman" panose="02020603050405020304" pitchFamily="18" charset="0"/>
              <a:cs typeface="Times New Roman" panose="02020603050405020304" pitchFamily="18" charset="0"/>
            </a:endParaRPr>
          </a:p>
        </p:txBody>
      </p:sp>
      <p:sp>
        <p:nvSpPr>
          <p:cNvPr id="25" name="AutoShape 24"/>
          <p:cNvSpPr>
            <a:spLocks noChangeArrowheads="1"/>
          </p:cNvSpPr>
          <p:nvPr/>
        </p:nvSpPr>
        <p:spPr bwMode="auto">
          <a:xfrm>
            <a:off x="3825830" y="1911547"/>
            <a:ext cx="1685869" cy="2121956"/>
          </a:xfrm>
          <a:prstGeom prst="flowChartPunchedCard">
            <a:avLst/>
          </a:prstGeom>
          <a:solidFill>
            <a:srgbClr val="41A0DA">
              <a:alpha val="60000"/>
            </a:srgbClr>
          </a:solidFill>
          <a:ln>
            <a:noFill/>
          </a:ln>
          <a:effectLst>
            <a:outerShdw blurRad="254000" algn="ctr"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02</a:t>
            </a:r>
            <a:endParaRPr lang="en-US" altLang="zh-CN" sz="4000" i="1">
              <a:solidFill>
                <a:prstClr val="white"/>
              </a:solidFill>
              <a:latin typeface="Times New Roman" panose="02020603050405020304" pitchFamily="18" charset="0"/>
              <a:cs typeface="Times New Roman" panose="02020603050405020304" pitchFamily="18" charset="0"/>
            </a:endParaRP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CEO</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FOUNDER</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GLOBAL HEAD</a:t>
            </a: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26" name="AutoShape 24"/>
          <p:cNvSpPr>
            <a:spLocks noChangeArrowheads="1"/>
          </p:cNvSpPr>
          <p:nvPr/>
        </p:nvSpPr>
        <p:spPr bwMode="auto">
          <a:xfrm>
            <a:off x="3961824" y="2082552"/>
            <a:ext cx="1685869" cy="2121956"/>
          </a:xfrm>
          <a:prstGeom prst="flowChartPunchedCard">
            <a:avLst/>
          </a:prstGeom>
          <a:solidFill>
            <a:srgbClr val="41A0DA">
              <a:alpha val="60000"/>
            </a:srgbClr>
          </a:solidFill>
          <a:ln>
            <a:noFill/>
          </a:ln>
          <a:effectLst>
            <a:outerShdw blurRad="254000" algn="ctr" rotWithShape="0">
              <a:srgbClr val="53D2FF">
                <a:alpha val="80000"/>
              </a:srgbClr>
            </a:outerShdw>
          </a:effectLst>
        </p:spPr>
        <p:txBody>
          <a:bodyPr wrap="none" tIns="0" bIns="684000" anchor="ctr"/>
          <a:lstStyle/>
          <a:p>
            <a:pPr lvl="0" algn="ctr"/>
            <a:r>
              <a:rPr lang="en-US" altLang="zh-CN" sz="4000">
                <a:solidFill>
                  <a:prstClr val="white"/>
                </a:solidFill>
                <a:latin typeface="Times New Roman" panose="02020603050405020304" pitchFamily="18" charset="0"/>
                <a:cs typeface="Times New Roman" panose="02020603050405020304" pitchFamily="18" charset="0"/>
              </a:rPr>
              <a:t>03</a:t>
            </a:r>
          </a:p>
          <a:p>
            <a:pPr lvl="0" algn="ctr"/>
            <a:r>
              <a:rPr lang="en-US" altLang="zh-CN">
                <a:solidFill>
                  <a:prstClr val="white"/>
                </a:solidFill>
                <a:latin typeface="Times New Roman" panose="02020603050405020304" pitchFamily="18" charset="0"/>
                <a:ea typeface="微软雅黑" pitchFamily="34" charset="-122"/>
                <a:cs typeface="Times New Roman" panose="02020603050405020304" pitchFamily="18" charset="0"/>
              </a:rPr>
              <a:t>OUR MISSION</a:t>
            </a:r>
            <a:endParaRPr lang="zh-CN" altLang="en-US">
              <a:solidFill>
                <a:prstClr val="black"/>
              </a:solidFill>
              <a:latin typeface="Times New Roman" panose="02020603050405020304" pitchFamily="18" charset="0"/>
              <a:cs typeface="Times New Roman" panose="02020603050405020304" pitchFamily="18" charset="0"/>
            </a:endParaRPr>
          </a:p>
        </p:txBody>
      </p:sp>
      <p:pic>
        <p:nvPicPr>
          <p:cNvPr id="3075" name="Picture 3" descr="D:\360data\重要数据\桌面\未标题-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0753" y="2903934"/>
            <a:ext cx="2962275" cy="3981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360data\重要数据\桌面\未标题2-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0507" y="2865834"/>
            <a:ext cx="3057525" cy="40195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D:\360data\重要数据\桌面\未标题-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4859" y="3862497"/>
            <a:ext cx="1895475" cy="45434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5">
            <a:extLst>
              <a:ext uri="{FF2B5EF4-FFF2-40B4-BE49-F238E27FC236}">
                <a16:creationId xmlns:a16="http://schemas.microsoft.com/office/drawing/2014/main" id="{ACF4A166-2B28-4582-B7B8-5747BEDC6F9F}"/>
              </a:ext>
            </a:extLst>
          </p:cNvPr>
          <p:cNvSpPr txBox="1"/>
          <p:nvPr/>
        </p:nvSpPr>
        <p:spPr>
          <a:xfrm>
            <a:off x="1188523" y="2588835"/>
            <a:ext cx="1451358" cy="276999"/>
          </a:xfrm>
          <a:prstGeom prst="rect">
            <a:avLst/>
          </a:prstGeom>
          <a:noFill/>
        </p:spPr>
        <p:txBody>
          <a:bodyPr wrap="none" rtlCol="0">
            <a:spAutoFit/>
          </a:bodyPr>
          <a:lstStyle/>
          <a:p>
            <a:pPr algn="ctr"/>
            <a:r>
              <a:rPr lang="en-US" altLang="zh-CN" sz="1200" b="1">
                <a:solidFill>
                  <a:srgbClr val="53D2FF"/>
                </a:solidFill>
                <a:effectLst>
                  <a:outerShdw blurRad="266700" algn="tl" rotWithShape="0">
                    <a:schemeClr val="tx2">
                      <a:lumMod val="40000"/>
                      <a:lumOff val="60000"/>
                      <a:alpha val="55000"/>
                    </a:schemeClr>
                  </a:outerShdw>
                </a:effectLst>
                <a:latin typeface="Times New Roman" panose="02020603050405020304" pitchFamily="18" charset="0"/>
                <a:ea typeface="微软雅黑" pitchFamily="34" charset="-122"/>
                <a:cs typeface="Times New Roman" panose="02020603050405020304" pitchFamily="18" charset="0"/>
              </a:rPr>
              <a:t>WEALTHGENICS</a:t>
            </a:r>
            <a:endParaRPr lang="zh-CN" altLang="en-US" sz="1200" b="1">
              <a:solidFill>
                <a:srgbClr val="53D2FF"/>
              </a:solidFill>
              <a:effectLst>
                <a:outerShdw blurRad="266700" algn="tl" rotWithShape="0">
                  <a:schemeClr val="tx2">
                    <a:lumMod val="40000"/>
                    <a:lumOff val="60000"/>
                    <a:alpha val="55000"/>
                  </a:schemeClr>
                </a:outerShdw>
              </a:effectLst>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538981571"/>
      </p:ext>
    </p:extLst>
  </p:cSld>
  <p:clrMapOvr>
    <a:masterClrMapping/>
  </p:clrMapOvr>
  <mc:AlternateContent xmlns:mc="http://schemas.openxmlformats.org/markup-compatibility/2006" xmlns:p14="http://schemas.microsoft.com/office/powerpoint/2010/main">
    <mc:Choice Requires="p14">
      <p:transition spd="slow" p14:dur="1300" advClick="0" advTm="0">
        <p14:pan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fill="hold" nodeType="withEffect">
                                  <p:stCondLst>
                                    <p:cond delay="0"/>
                                  </p:stCondLst>
                                  <p:childTnLst>
                                    <p:animRot by="-64800000">
                                      <p:cBhvr>
                                        <p:cTn id="8" dur="3000" fill="hold"/>
                                        <p:tgtEl>
                                          <p:spTgt spid="12"/>
                                        </p:tgtEl>
                                        <p:attrNameLst>
                                          <p:attrName>r</p:attrName>
                                        </p:attrNameLst>
                                      </p:cBhvr>
                                    </p:animRot>
                                  </p:childTnLst>
                                </p:cTn>
                              </p:par>
                              <p:par>
                                <p:cTn id="9" presetID="8" presetClass="emph" presetSubtype="0" fill="hold" nodeType="withEffect">
                                  <p:stCondLst>
                                    <p:cond delay="0"/>
                                  </p:stCondLst>
                                  <p:childTnLst>
                                    <p:animRot by="43200000">
                                      <p:cBhvr>
                                        <p:cTn id="10" dur="3000" fill="hold"/>
                                        <p:tgtEl>
                                          <p:spTgt spid="13"/>
                                        </p:tgtEl>
                                        <p:attrNameLst>
                                          <p:attrName>r</p:attrName>
                                        </p:attrNameLst>
                                      </p:cBhvr>
                                    </p:animRot>
                                  </p:childTnLst>
                                </p:cTn>
                              </p:par>
                              <p:par>
                                <p:cTn id="11" presetID="8" presetClass="emph" presetSubtype="0" fill="hold" nodeType="withEffect">
                                  <p:stCondLst>
                                    <p:cond delay="0"/>
                                  </p:stCondLst>
                                  <p:childTnLst>
                                    <p:animRot by="-43200000">
                                      <p:cBhvr>
                                        <p:cTn id="12" dur="3000" fill="hold"/>
                                        <p:tgtEl>
                                          <p:spTgt spid="14"/>
                                        </p:tgtEl>
                                        <p:attrNameLst>
                                          <p:attrName>r</p:attrName>
                                        </p:attrNameLst>
                                      </p:cBhvr>
                                    </p:animRot>
                                  </p:childTnLst>
                                </p:cTn>
                              </p:par>
                              <p:par>
                                <p:cTn id="13" presetID="8" presetClass="emph" presetSubtype="0" fill="hold" nodeType="withEffect">
                                  <p:stCondLst>
                                    <p:cond delay="0"/>
                                  </p:stCondLst>
                                  <p:childTnLst>
                                    <p:animRot by="21600000">
                                      <p:cBhvr>
                                        <p:cTn id="14" dur="3000" fill="hold"/>
                                        <p:tgtEl>
                                          <p:spTgt spid="15"/>
                                        </p:tgtEl>
                                        <p:attrNameLst>
                                          <p:attrName>r</p:attrName>
                                        </p:attrNameLst>
                                      </p:cBhvr>
                                    </p:animRot>
                                  </p:childTnLst>
                                </p:cTn>
                              </p:par>
                              <p:par>
                                <p:cTn id="15" presetID="8" presetClass="emph" presetSubtype="0" fill="hold" nodeType="withEffect">
                                  <p:stCondLst>
                                    <p:cond delay="0"/>
                                  </p:stCondLst>
                                  <p:childTnLst>
                                    <p:animRot by="-21600000">
                                      <p:cBhvr>
                                        <p:cTn id="16" dur="3000" fill="hold"/>
                                        <p:tgtEl>
                                          <p:spTgt spid="16"/>
                                        </p:tgtEl>
                                        <p:attrNameLst>
                                          <p:attrName>r</p:attrName>
                                        </p:attrNameLst>
                                      </p:cBhvr>
                                    </p:animRot>
                                  </p:childTnLst>
                                </p:cTn>
                              </p:par>
                              <p:par>
                                <p:cTn id="17" presetID="2" presetClass="entr" presetSubtype="4" decel="100000"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additive="base">
                                        <p:cTn id="19" dur="500" fill="hold"/>
                                        <p:tgtEl>
                                          <p:spTgt spid="3075"/>
                                        </p:tgtEl>
                                        <p:attrNameLst>
                                          <p:attrName>ppt_x</p:attrName>
                                        </p:attrNameLst>
                                      </p:cBhvr>
                                      <p:tavLst>
                                        <p:tav tm="0">
                                          <p:val>
                                            <p:strVal val="#ppt_x"/>
                                          </p:val>
                                        </p:tav>
                                        <p:tav tm="100000">
                                          <p:val>
                                            <p:strVal val="#ppt_x"/>
                                          </p:val>
                                        </p:tav>
                                      </p:tavLst>
                                    </p:anim>
                                    <p:anim calcmode="lin" valueType="num">
                                      <p:cBhvr additive="base">
                                        <p:cTn id="20" dur="500" fill="hold"/>
                                        <p:tgtEl>
                                          <p:spTgt spid="3075"/>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 calcmode="lin" valueType="num">
                                      <p:cBhvr additive="base">
                                        <p:cTn id="23" dur="500" fill="hold"/>
                                        <p:tgtEl>
                                          <p:spTgt spid="3076"/>
                                        </p:tgtEl>
                                        <p:attrNameLst>
                                          <p:attrName>ppt_x</p:attrName>
                                        </p:attrNameLst>
                                      </p:cBhvr>
                                      <p:tavLst>
                                        <p:tav tm="0">
                                          <p:val>
                                            <p:strVal val="#ppt_x"/>
                                          </p:val>
                                        </p:tav>
                                        <p:tav tm="100000">
                                          <p:val>
                                            <p:strVal val="#ppt_x"/>
                                          </p:val>
                                        </p:tav>
                                      </p:tavLst>
                                    </p:anim>
                                    <p:anim calcmode="lin" valueType="num">
                                      <p:cBhvr additive="base">
                                        <p:cTn id="24" dur="500" fill="hold"/>
                                        <p:tgtEl>
                                          <p:spTgt spid="3076"/>
                                        </p:tgtEl>
                                        <p:attrNameLst>
                                          <p:attrName>ppt_y</p:attrName>
                                        </p:attrNameLst>
                                      </p:cBhvr>
                                      <p:tavLst>
                                        <p:tav tm="0">
                                          <p:val>
                                            <p:strVal val="1+#ppt_h/2"/>
                                          </p:val>
                                        </p:tav>
                                        <p:tav tm="100000">
                                          <p:val>
                                            <p:strVal val="#ppt_y"/>
                                          </p:val>
                                        </p:tav>
                                      </p:tavLst>
                                    </p:anim>
                                  </p:childTnLst>
                                </p:cTn>
                              </p:par>
                              <p:par>
                                <p:cTn id="25" presetID="63" presetClass="path" presetSubtype="0" fill="hold" nodeType="withEffect">
                                  <p:stCondLst>
                                    <p:cond delay="500"/>
                                  </p:stCondLst>
                                  <p:childTnLst>
                                    <p:animMotion origin="layout" path="M 0 0 L 0.25 0 E" pathEditMode="relative" ptsTypes="">
                                      <p:cBhvr>
                                        <p:cTn id="26" dur="500" fill="hold"/>
                                        <p:tgtEl>
                                          <p:spTgt spid="3075"/>
                                        </p:tgtEl>
                                        <p:attrNameLst>
                                          <p:attrName>ppt_x</p:attrName>
                                          <p:attrName>ppt_y</p:attrName>
                                        </p:attrNameLst>
                                      </p:cBhvr>
                                    </p:animMotion>
                                  </p:childTnLst>
                                </p:cTn>
                              </p:par>
                              <p:par>
                                <p:cTn id="27" presetID="35" presetClass="path" presetSubtype="0" fill="hold" nodeType="withEffect">
                                  <p:stCondLst>
                                    <p:cond delay="500"/>
                                  </p:stCondLst>
                                  <p:childTnLst>
                                    <p:animMotion origin="layout" path="M 0 0 L -0.25 0 E" pathEditMode="relative" ptsTypes="">
                                      <p:cBhvr>
                                        <p:cTn id="28" dur="500" fill="hold"/>
                                        <p:tgtEl>
                                          <p:spTgt spid="3076"/>
                                        </p:tgtEl>
                                        <p:attrNameLst>
                                          <p:attrName>ppt_x</p:attrName>
                                          <p:attrName>ppt_y</p:attrName>
                                        </p:attrNameLst>
                                      </p:cBhvr>
                                    </p:animMotion>
                                  </p:childTnLst>
                                </p:cTn>
                              </p:par>
                              <p:par>
                                <p:cTn id="29" presetID="10" presetClass="exit" presetSubtype="0" fill="hold" nodeType="withEffect">
                                  <p:stCondLst>
                                    <p:cond delay="700"/>
                                  </p:stCondLst>
                                  <p:childTnLst>
                                    <p:animEffect transition="out" filter="fade">
                                      <p:cBhvr>
                                        <p:cTn id="30" dur="300"/>
                                        <p:tgtEl>
                                          <p:spTgt spid="3076"/>
                                        </p:tgtEl>
                                      </p:cBhvr>
                                    </p:animEffect>
                                    <p:set>
                                      <p:cBhvr>
                                        <p:cTn id="31" dur="1" fill="hold">
                                          <p:stCondLst>
                                            <p:cond delay="299"/>
                                          </p:stCondLst>
                                        </p:cTn>
                                        <p:tgtEl>
                                          <p:spTgt spid="3076"/>
                                        </p:tgtEl>
                                        <p:attrNameLst>
                                          <p:attrName>style.visibility</p:attrName>
                                        </p:attrNameLst>
                                      </p:cBhvr>
                                      <p:to>
                                        <p:strVal val="hidden"/>
                                      </p:to>
                                    </p:set>
                                  </p:childTnLst>
                                </p:cTn>
                              </p:par>
                              <p:par>
                                <p:cTn id="32" presetID="10" presetClass="exit" presetSubtype="0" fill="hold" nodeType="withEffect">
                                  <p:stCondLst>
                                    <p:cond delay="700"/>
                                  </p:stCondLst>
                                  <p:childTnLst>
                                    <p:animEffect transition="out" filter="fade">
                                      <p:cBhvr>
                                        <p:cTn id="33" dur="300"/>
                                        <p:tgtEl>
                                          <p:spTgt spid="3075"/>
                                        </p:tgtEl>
                                      </p:cBhvr>
                                    </p:animEffect>
                                    <p:set>
                                      <p:cBhvr>
                                        <p:cTn id="34" dur="1" fill="hold">
                                          <p:stCondLst>
                                            <p:cond delay="299"/>
                                          </p:stCondLst>
                                        </p:cTn>
                                        <p:tgtEl>
                                          <p:spTgt spid="3075"/>
                                        </p:tgtEl>
                                        <p:attrNameLst>
                                          <p:attrName>style.visibility</p:attrName>
                                        </p:attrNameLst>
                                      </p:cBhvr>
                                      <p:to>
                                        <p:strVal val="hidden"/>
                                      </p:to>
                                    </p:set>
                                  </p:childTnLst>
                                </p:cTn>
                              </p:par>
                              <p:par>
                                <p:cTn id="35" presetID="42" presetClass="path" presetSubtype="0" accel="50000" decel="50000" fill="hold" grpId="0" nodeType="withEffect">
                                  <p:stCondLst>
                                    <p:cond delay="600"/>
                                  </p:stCondLst>
                                  <p:childTnLst>
                                    <p:animMotion origin="layout" path="M -6.25E-7 -3.33333E-6 L 0.31836 0.14676 " pathEditMode="relative" rAng="0" ptsTypes="AA">
                                      <p:cBhvr>
                                        <p:cTn id="36" dur="1000" fill="hold"/>
                                        <p:tgtEl>
                                          <p:spTgt spid="26"/>
                                        </p:tgtEl>
                                        <p:attrNameLst>
                                          <p:attrName>ppt_x</p:attrName>
                                          <p:attrName>ppt_y</p:attrName>
                                        </p:attrNameLst>
                                      </p:cBhvr>
                                      <p:rCtr x="15911" y="7338"/>
                                    </p:animMotion>
                                  </p:childTnLst>
                                </p:cTn>
                              </p:par>
                              <p:par>
                                <p:cTn id="37" presetID="42" presetClass="path" presetSubtype="0" accel="50000" decel="50000" fill="hold" grpId="0" nodeType="withEffect">
                                  <p:stCondLst>
                                    <p:cond delay="600"/>
                                  </p:stCondLst>
                                  <p:childTnLst>
                                    <p:animMotion origin="layout" path="M -2.57716E-6 -3.33333E-6 L 0.15836 0.17176 " pathEditMode="relative" rAng="0" ptsTypes="AA">
                                      <p:cBhvr>
                                        <p:cTn id="38" dur="1000" fill="hold"/>
                                        <p:tgtEl>
                                          <p:spTgt spid="25"/>
                                        </p:tgtEl>
                                        <p:attrNameLst>
                                          <p:attrName>ppt_x</p:attrName>
                                          <p:attrName>ppt_y</p:attrName>
                                        </p:attrNameLst>
                                      </p:cBhvr>
                                      <p:rCtr x="7918" y="8588"/>
                                    </p:animMotion>
                                  </p:childTnLst>
                                </p:cTn>
                              </p:par>
                              <p:par>
                                <p:cTn id="39" presetID="42" presetClass="path" presetSubtype="0" accel="50000" decel="50000" fill="hold" grpId="0" nodeType="withEffect">
                                  <p:stCondLst>
                                    <p:cond delay="600"/>
                                  </p:stCondLst>
                                  <p:childTnLst>
                                    <p:animMotion origin="layout" path="M -3.20224E-6 -1.85185E-6 L -0.00169 0.19676 " pathEditMode="relative" rAng="0" ptsTypes="AA">
                                      <p:cBhvr>
                                        <p:cTn id="40" dur="1000" fill="hold"/>
                                        <p:tgtEl>
                                          <p:spTgt spid="24"/>
                                        </p:tgtEl>
                                        <p:attrNameLst>
                                          <p:attrName>ppt_x</p:attrName>
                                          <p:attrName>ppt_y</p:attrName>
                                        </p:attrNameLst>
                                      </p:cBhvr>
                                      <p:rCtr x="-91" y="9838"/>
                                    </p:animMotion>
                                  </p:childTnLst>
                                </p:cTn>
                              </p:par>
                              <p:par>
                                <p:cTn id="41" presetID="2" presetClass="entr" presetSubtype="4" decel="100000" fill="hold" nodeType="withEffect">
                                  <p:stCondLst>
                                    <p:cond delay="150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xit" presetSubtype="2" fill="hold" nodeType="withEffect">
                                  <p:stCondLst>
                                    <p:cond delay="2000"/>
                                  </p:stCondLst>
                                  <p:childTnLst>
                                    <p:anim calcmode="lin" valueType="num">
                                      <p:cBhvr additive="base">
                                        <p:cTn id="46" dur="500"/>
                                        <p:tgtEl>
                                          <p:spTgt spid="34"/>
                                        </p:tgtEl>
                                        <p:attrNameLst>
                                          <p:attrName>ppt_x</p:attrName>
                                        </p:attrNameLst>
                                      </p:cBhvr>
                                      <p:tavLst>
                                        <p:tav tm="0">
                                          <p:val>
                                            <p:strVal val="ppt_x"/>
                                          </p:val>
                                        </p:tav>
                                        <p:tav tm="100000">
                                          <p:val>
                                            <p:strVal val="1+ppt_w/2"/>
                                          </p:val>
                                        </p:tav>
                                      </p:tavLst>
                                    </p:anim>
                                    <p:anim calcmode="lin" valueType="num">
                                      <p:cBhvr additive="base">
                                        <p:cTn id="47" dur="500"/>
                                        <p:tgtEl>
                                          <p:spTgt spid="34"/>
                                        </p:tgtEl>
                                        <p:attrNameLst>
                                          <p:attrName>ppt_y</p:attrName>
                                        </p:attrNameLst>
                                      </p:cBhvr>
                                      <p:tavLst>
                                        <p:tav tm="0">
                                          <p:val>
                                            <p:strVal val="ppt_y"/>
                                          </p:val>
                                        </p:tav>
                                        <p:tav tm="100000">
                                          <p:val>
                                            <p:strVal val="ppt_y"/>
                                          </p:val>
                                        </p:tav>
                                      </p:tavLst>
                                    </p:anim>
                                    <p:set>
                                      <p:cBhvr>
                                        <p:cTn id="48" dur="1" fill="hold">
                                          <p:stCondLst>
                                            <p:cond delay="499"/>
                                          </p:stCondLst>
                                        </p:cTn>
                                        <p:tgtEl>
                                          <p:spTgt spid="34"/>
                                        </p:tgtEl>
                                        <p:attrNameLst>
                                          <p:attrName>style.visibility</p:attrName>
                                        </p:attrNameLst>
                                      </p:cBhvr>
                                      <p:to>
                                        <p:strVal val="hidden"/>
                                      </p:to>
                                    </p:set>
                                  </p:childTnLst>
                                </p:cTn>
                              </p:par>
                              <p:par>
                                <p:cTn id="49" presetID="2" presetClass="exit" presetSubtype="2" fill="hold" grpId="1" nodeType="withEffect">
                                  <p:stCondLst>
                                    <p:cond delay="2000"/>
                                  </p:stCondLst>
                                  <p:childTnLst>
                                    <p:anim calcmode="lin" valueType="num">
                                      <p:cBhvr additive="base">
                                        <p:cTn id="50" dur="500"/>
                                        <p:tgtEl>
                                          <p:spTgt spid="26"/>
                                        </p:tgtEl>
                                        <p:attrNameLst>
                                          <p:attrName>ppt_x</p:attrName>
                                        </p:attrNameLst>
                                      </p:cBhvr>
                                      <p:tavLst>
                                        <p:tav tm="0">
                                          <p:val>
                                            <p:strVal val="ppt_x"/>
                                          </p:val>
                                        </p:tav>
                                        <p:tav tm="100000">
                                          <p:val>
                                            <p:strVal val="1+ppt_w/2"/>
                                          </p:val>
                                        </p:tav>
                                      </p:tavLst>
                                    </p:anim>
                                    <p:anim calcmode="lin" valueType="num">
                                      <p:cBhvr additive="base">
                                        <p:cTn id="51" dur="500"/>
                                        <p:tgtEl>
                                          <p:spTgt spid="26"/>
                                        </p:tgtEl>
                                        <p:attrNameLst>
                                          <p:attrName>ppt_y</p:attrName>
                                        </p:attrNameLst>
                                      </p:cBhvr>
                                      <p:tavLst>
                                        <p:tav tm="0">
                                          <p:val>
                                            <p:strVal val="ppt_y"/>
                                          </p:val>
                                        </p:tav>
                                        <p:tav tm="100000">
                                          <p:val>
                                            <p:strVal val="ppt_y"/>
                                          </p:val>
                                        </p:tav>
                                      </p:tavLst>
                                    </p:anim>
                                    <p:set>
                                      <p:cBhvr>
                                        <p:cTn id="52" dur="1" fill="hold">
                                          <p:stCondLst>
                                            <p:cond delay="499"/>
                                          </p:stCondLst>
                                        </p:cTn>
                                        <p:tgtEl>
                                          <p:spTgt spid="26"/>
                                        </p:tgtEl>
                                        <p:attrNameLst>
                                          <p:attrName>style.visibility</p:attrName>
                                        </p:attrNameLst>
                                      </p:cBhvr>
                                      <p:to>
                                        <p:strVal val="hidden"/>
                                      </p:to>
                                    </p:set>
                                  </p:childTnLst>
                                </p:cTn>
                              </p:par>
                              <p:par>
                                <p:cTn id="53" presetID="10" presetClass="entr" presetSubtype="0" fill="hold" grpId="0" nodeType="withEffect">
                                  <p:stCondLst>
                                    <p:cond delay="5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6" grpId="1"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hidden="1"/>
          <p:cNvSpPr>
            <a:spLocks/>
          </p:cNvSpPr>
          <p:nvPr/>
        </p:nvSpPr>
        <p:spPr bwMode="auto">
          <a:xfrm>
            <a:off x="2322407" y="2712798"/>
            <a:ext cx="924272" cy="916898"/>
          </a:xfrm>
          <a:custGeom>
            <a:avLst/>
            <a:gdLst>
              <a:gd name="T0" fmla="*/ 2 w 159"/>
              <a:gd name="T1" fmla="*/ 0 h 158"/>
              <a:gd name="T2" fmla="*/ 0 w 159"/>
              <a:gd name="T3" fmla="*/ 0 h 158"/>
              <a:gd name="T4" fmla="*/ 0 w 159"/>
              <a:gd name="T5" fmla="*/ 6 h 158"/>
              <a:gd name="T6" fmla="*/ 0 w 159"/>
              <a:gd name="T7" fmla="*/ 106 h 158"/>
              <a:gd name="T8" fmla="*/ 0 w 159"/>
              <a:gd name="T9" fmla="*/ 158 h 158"/>
              <a:gd name="T10" fmla="*/ 159 w 159"/>
              <a:gd name="T11" fmla="*/ 158 h 158"/>
              <a:gd name="T12" fmla="*/ 159 w 159"/>
              <a:gd name="T13" fmla="*/ 157 h 158"/>
              <a:gd name="T14" fmla="*/ 2 w 159"/>
              <a:gd name="T15" fmla="*/ 0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58">
                <a:moveTo>
                  <a:pt x="2" y="0"/>
                </a:moveTo>
                <a:cubicBezTo>
                  <a:pt x="1" y="0"/>
                  <a:pt x="1" y="0"/>
                  <a:pt x="0" y="0"/>
                </a:cubicBezTo>
                <a:cubicBezTo>
                  <a:pt x="0" y="6"/>
                  <a:pt x="0" y="6"/>
                  <a:pt x="0" y="6"/>
                </a:cubicBezTo>
                <a:cubicBezTo>
                  <a:pt x="0" y="106"/>
                  <a:pt x="0" y="106"/>
                  <a:pt x="0" y="106"/>
                </a:cubicBezTo>
                <a:cubicBezTo>
                  <a:pt x="0" y="158"/>
                  <a:pt x="0" y="158"/>
                  <a:pt x="0" y="158"/>
                </a:cubicBezTo>
                <a:cubicBezTo>
                  <a:pt x="159" y="158"/>
                  <a:pt x="159" y="158"/>
                  <a:pt x="159" y="158"/>
                </a:cubicBezTo>
                <a:cubicBezTo>
                  <a:pt x="159" y="157"/>
                  <a:pt x="159" y="157"/>
                  <a:pt x="159" y="157"/>
                </a:cubicBezTo>
                <a:cubicBezTo>
                  <a:pt x="159" y="70"/>
                  <a:pt x="89" y="0"/>
                  <a:pt x="2"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8" name="Freeform 12"/>
          <p:cNvSpPr>
            <a:spLocks noEditPoints="1"/>
          </p:cNvSpPr>
          <p:nvPr/>
        </p:nvSpPr>
        <p:spPr bwMode="auto">
          <a:xfrm>
            <a:off x="4820991" y="2117896"/>
            <a:ext cx="6441368" cy="2597516"/>
          </a:xfrm>
          <a:custGeom>
            <a:avLst/>
            <a:gdLst>
              <a:gd name="T0" fmla="*/ 530 w 1451"/>
              <a:gd name="T1" fmla="*/ 468 h 585"/>
              <a:gd name="T2" fmla="*/ 868 w 1451"/>
              <a:gd name="T3" fmla="*/ 403 h 585"/>
              <a:gd name="T4" fmla="*/ 1245 w 1451"/>
              <a:gd name="T5" fmla="*/ 365 h 585"/>
              <a:gd name="T6" fmla="*/ 1315 w 1451"/>
              <a:gd name="T7" fmla="*/ 388 h 585"/>
              <a:gd name="T8" fmla="*/ 1196 w 1451"/>
              <a:gd name="T9" fmla="*/ 328 h 585"/>
              <a:gd name="T10" fmla="*/ 1228 w 1451"/>
              <a:gd name="T11" fmla="*/ 322 h 585"/>
              <a:gd name="T12" fmla="*/ 1218 w 1451"/>
              <a:gd name="T13" fmla="*/ 277 h 585"/>
              <a:gd name="T14" fmla="*/ 417 w 1451"/>
              <a:gd name="T15" fmla="*/ 269 h 585"/>
              <a:gd name="T16" fmla="*/ 351 w 1451"/>
              <a:gd name="T17" fmla="*/ 231 h 585"/>
              <a:gd name="T18" fmla="*/ 364 w 1451"/>
              <a:gd name="T19" fmla="*/ 263 h 585"/>
              <a:gd name="T20" fmla="*/ 413 w 1451"/>
              <a:gd name="T21" fmla="*/ 195 h 585"/>
              <a:gd name="T22" fmla="*/ 427 w 1451"/>
              <a:gd name="T23" fmla="*/ 308 h 585"/>
              <a:gd name="T24" fmla="*/ 1095 w 1451"/>
              <a:gd name="T25" fmla="*/ 257 h 585"/>
              <a:gd name="T26" fmla="*/ 1295 w 1451"/>
              <a:gd name="T27" fmla="*/ 195 h 585"/>
              <a:gd name="T28" fmla="*/ 786 w 1451"/>
              <a:gd name="T29" fmla="*/ 183 h 585"/>
              <a:gd name="T30" fmla="*/ 864 w 1451"/>
              <a:gd name="T31" fmla="*/ 160 h 585"/>
              <a:gd name="T32" fmla="*/ 709 w 1451"/>
              <a:gd name="T33" fmla="*/ 109 h 585"/>
              <a:gd name="T34" fmla="*/ 506 w 1451"/>
              <a:gd name="T35" fmla="*/ 54 h 585"/>
              <a:gd name="T36" fmla="*/ 940 w 1451"/>
              <a:gd name="T37" fmla="*/ 160 h 585"/>
              <a:gd name="T38" fmla="*/ 753 w 1451"/>
              <a:gd name="T39" fmla="*/ 89 h 585"/>
              <a:gd name="T40" fmla="*/ 788 w 1451"/>
              <a:gd name="T41" fmla="*/ 69 h 585"/>
              <a:gd name="T42" fmla="*/ 761 w 1451"/>
              <a:gd name="T43" fmla="*/ 114 h 585"/>
              <a:gd name="T44" fmla="*/ 815 w 1451"/>
              <a:gd name="T45" fmla="*/ 180 h 585"/>
              <a:gd name="T46" fmla="*/ 949 w 1451"/>
              <a:gd name="T47" fmla="*/ 177 h 585"/>
              <a:gd name="T48" fmla="*/ 935 w 1451"/>
              <a:gd name="T49" fmla="*/ 46 h 585"/>
              <a:gd name="T50" fmla="*/ 834 w 1451"/>
              <a:gd name="T51" fmla="*/ 12 h 585"/>
              <a:gd name="T52" fmla="*/ 628 w 1451"/>
              <a:gd name="T53" fmla="*/ 12 h 585"/>
              <a:gd name="T54" fmla="*/ 557 w 1451"/>
              <a:gd name="T55" fmla="*/ 86 h 585"/>
              <a:gd name="T56" fmla="*/ 1324 w 1451"/>
              <a:gd name="T57" fmla="*/ 527 h 585"/>
              <a:gd name="T58" fmla="*/ 1432 w 1451"/>
              <a:gd name="T59" fmla="*/ 502 h 585"/>
              <a:gd name="T60" fmla="*/ 1256 w 1451"/>
              <a:gd name="T61" fmla="*/ 408 h 585"/>
              <a:gd name="T62" fmla="*/ 430 w 1451"/>
              <a:gd name="T63" fmla="*/ 422 h 585"/>
              <a:gd name="T64" fmla="*/ 1320 w 1451"/>
              <a:gd name="T65" fmla="*/ 391 h 585"/>
              <a:gd name="T66" fmla="*/ 959 w 1451"/>
              <a:gd name="T67" fmla="*/ 271 h 585"/>
              <a:gd name="T68" fmla="*/ 892 w 1451"/>
              <a:gd name="T69" fmla="*/ 291 h 585"/>
              <a:gd name="T70" fmla="*/ 883 w 1451"/>
              <a:gd name="T71" fmla="*/ 374 h 585"/>
              <a:gd name="T72" fmla="*/ 701 w 1451"/>
              <a:gd name="T73" fmla="*/ 203 h 585"/>
              <a:gd name="T74" fmla="*/ 959 w 1451"/>
              <a:gd name="T75" fmla="*/ 271 h 585"/>
              <a:gd name="T76" fmla="*/ 1296 w 1451"/>
              <a:gd name="T77" fmla="*/ 191 h 585"/>
              <a:gd name="T78" fmla="*/ 1302 w 1451"/>
              <a:gd name="T79" fmla="*/ 126 h 585"/>
              <a:gd name="T80" fmla="*/ 1389 w 1451"/>
              <a:gd name="T81" fmla="*/ 94 h 585"/>
              <a:gd name="T82" fmla="*/ 378 w 1451"/>
              <a:gd name="T83" fmla="*/ 83 h 585"/>
              <a:gd name="T84" fmla="*/ 242 w 1451"/>
              <a:gd name="T85" fmla="*/ 48 h 585"/>
              <a:gd name="T86" fmla="*/ 218 w 1451"/>
              <a:gd name="T87" fmla="*/ 182 h 585"/>
              <a:gd name="T88" fmla="*/ 410 w 1451"/>
              <a:gd name="T89" fmla="*/ 169 h 585"/>
              <a:gd name="T90" fmla="*/ 416 w 1451"/>
              <a:gd name="T91" fmla="*/ 160 h 585"/>
              <a:gd name="T92" fmla="*/ 359 w 1451"/>
              <a:gd name="T93" fmla="*/ 151 h 585"/>
              <a:gd name="T94" fmla="*/ 277 w 1451"/>
              <a:gd name="T95" fmla="*/ 106 h 585"/>
              <a:gd name="T96" fmla="*/ 74 w 1451"/>
              <a:gd name="T97" fmla="*/ 54 h 585"/>
              <a:gd name="T98" fmla="*/ 79 w 1451"/>
              <a:gd name="T99" fmla="*/ 114 h 585"/>
              <a:gd name="T100" fmla="*/ 432 w 1451"/>
              <a:gd name="T101" fmla="*/ 168 h 585"/>
              <a:gd name="T102" fmla="*/ 381 w 1451"/>
              <a:gd name="T103" fmla="*/ 120 h 585"/>
              <a:gd name="T104" fmla="*/ 292 w 1451"/>
              <a:gd name="T105" fmla="*/ 60 h 585"/>
              <a:gd name="T106" fmla="*/ 381 w 1451"/>
              <a:gd name="T107" fmla="*/ 40 h 585"/>
              <a:gd name="T108" fmla="*/ 470 w 1451"/>
              <a:gd name="T109" fmla="*/ 69 h 585"/>
              <a:gd name="T110" fmla="*/ 1025 w 1451"/>
              <a:gd name="T111" fmla="*/ 163 h 585"/>
              <a:gd name="T112" fmla="*/ 1412 w 1451"/>
              <a:gd name="T113" fmla="*/ 63 h 585"/>
              <a:gd name="T114" fmla="*/ 1158 w 1451"/>
              <a:gd name="T115" fmla="*/ 43 h 585"/>
              <a:gd name="T116" fmla="*/ 1223 w 1451"/>
              <a:gd name="T117" fmla="*/ 185 h 585"/>
              <a:gd name="T118" fmla="*/ 1296 w 1451"/>
              <a:gd name="T119" fmla="*/ 46 h 585"/>
              <a:gd name="T120" fmla="*/ 348 w 1451"/>
              <a:gd name="T121" fmla="*/ 26 h 585"/>
              <a:gd name="T122" fmla="*/ 976 w 1451"/>
              <a:gd name="T123" fmla="*/ 9 h 585"/>
              <a:gd name="T124" fmla="*/ 457 w 1451"/>
              <a:gd name="T125" fmla="*/ 1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1" h="585">
                <a:moveTo>
                  <a:pt x="514" y="493"/>
                </a:moveTo>
                <a:cubicBezTo>
                  <a:pt x="514" y="493"/>
                  <a:pt x="514" y="493"/>
                  <a:pt x="514" y="493"/>
                </a:cubicBezTo>
                <a:cubicBezTo>
                  <a:pt x="514" y="493"/>
                  <a:pt x="514" y="493"/>
                  <a:pt x="514" y="493"/>
                </a:cubicBezTo>
                <a:moveTo>
                  <a:pt x="541" y="453"/>
                </a:moveTo>
                <a:cubicBezTo>
                  <a:pt x="541" y="453"/>
                  <a:pt x="541" y="453"/>
                  <a:pt x="541" y="453"/>
                </a:cubicBezTo>
                <a:moveTo>
                  <a:pt x="546" y="450"/>
                </a:moveTo>
                <a:cubicBezTo>
                  <a:pt x="544" y="453"/>
                  <a:pt x="544" y="453"/>
                  <a:pt x="544" y="453"/>
                </a:cubicBezTo>
                <a:cubicBezTo>
                  <a:pt x="546" y="450"/>
                  <a:pt x="546" y="450"/>
                  <a:pt x="546" y="450"/>
                </a:cubicBezTo>
                <a:moveTo>
                  <a:pt x="927" y="408"/>
                </a:moveTo>
                <a:cubicBezTo>
                  <a:pt x="924" y="408"/>
                  <a:pt x="924" y="408"/>
                  <a:pt x="924" y="408"/>
                </a:cubicBezTo>
                <a:cubicBezTo>
                  <a:pt x="921" y="413"/>
                  <a:pt x="921" y="413"/>
                  <a:pt x="921" y="413"/>
                </a:cubicBezTo>
                <a:cubicBezTo>
                  <a:pt x="919" y="416"/>
                  <a:pt x="919" y="416"/>
                  <a:pt x="919" y="416"/>
                </a:cubicBezTo>
                <a:cubicBezTo>
                  <a:pt x="916" y="419"/>
                  <a:pt x="916" y="419"/>
                  <a:pt x="916" y="419"/>
                </a:cubicBezTo>
                <a:cubicBezTo>
                  <a:pt x="913" y="422"/>
                  <a:pt x="913" y="422"/>
                  <a:pt x="913" y="422"/>
                </a:cubicBezTo>
                <a:cubicBezTo>
                  <a:pt x="905" y="422"/>
                  <a:pt x="905" y="422"/>
                  <a:pt x="905" y="422"/>
                </a:cubicBezTo>
                <a:cubicBezTo>
                  <a:pt x="905" y="436"/>
                  <a:pt x="905" y="436"/>
                  <a:pt x="905" y="436"/>
                </a:cubicBezTo>
                <a:cubicBezTo>
                  <a:pt x="905" y="443"/>
                  <a:pt x="903" y="442"/>
                  <a:pt x="900" y="448"/>
                </a:cubicBezTo>
                <a:cubicBezTo>
                  <a:pt x="905" y="462"/>
                  <a:pt x="905" y="462"/>
                  <a:pt x="905" y="462"/>
                </a:cubicBezTo>
                <a:cubicBezTo>
                  <a:pt x="927" y="456"/>
                  <a:pt x="916" y="448"/>
                  <a:pt x="927" y="430"/>
                </a:cubicBezTo>
                <a:cubicBezTo>
                  <a:pt x="927" y="422"/>
                  <a:pt x="927" y="422"/>
                  <a:pt x="927" y="422"/>
                </a:cubicBezTo>
                <a:cubicBezTo>
                  <a:pt x="930" y="419"/>
                  <a:pt x="930" y="419"/>
                  <a:pt x="930" y="419"/>
                </a:cubicBezTo>
                <a:cubicBezTo>
                  <a:pt x="927" y="422"/>
                  <a:pt x="927" y="422"/>
                  <a:pt x="927" y="422"/>
                </a:cubicBezTo>
                <a:cubicBezTo>
                  <a:pt x="930" y="419"/>
                  <a:pt x="930" y="419"/>
                  <a:pt x="930" y="419"/>
                </a:cubicBezTo>
                <a:cubicBezTo>
                  <a:pt x="930" y="416"/>
                  <a:pt x="930" y="416"/>
                  <a:pt x="930" y="416"/>
                </a:cubicBezTo>
                <a:cubicBezTo>
                  <a:pt x="927" y="408"/>
                  <a:pt x="927" y="408"/>
                  <a:pt x="927" y="408"/>
                </a:cubicBezTo>
                <a:moveTo>
                  <a:pt x="927" y="408"/>
                </a:moveTo>
                <a:cubicBezTo>
                  <a:pt x="924" y="408"/>
                  <a:pt x="924" y="408"/>
                  <a:pt x="924" y="408"/>
                </a:cubicBezTo>
                <a:cubicBezTo>
                  <a:pt x="921" y="413"/>
                  <a:pt x="921" y="413"/>
                  <a:pt x="921" y="413"/>
                </a:cubicBezTo>
                <a:cubicBezTo>
                  <a:pt x="919" y="416"/>
                  <a:pt x="919" y="416"/>
                  <a:pt x="919" y="416"/>
                </a:cubicBezTo>
                <a:cubicBezTo>
                  <a:pt x="916" y="419"/>
                  <a:pt x="916" y="419"/>
                  <a:pt x="916" y="419"/>
                </a:cubicBezTo>
                <a:cubicBezTo>
                  <a:pt x="913" y="422"/>
                  <a:pt x="913" y="422"/>
                  <a:pt x="913" y="422"/>
                </a:cubicBezTo>
                <a:cubicBezTo>
                  <a:pt x="916" y="419"/>
                  <a:pt x="916" y="419"/>
                  <a:pt x="916" y="419"/>
                </a:cubicBezTo>
                <a:cubicBezTo>
                  <a:pt x="919" y="416"/>
                  <a:pt x="919" y="416"/>
                  <a:pt x="919" y="416"/>
                </a:cubicBezTo>
                <a:cubicBezTo>
                  <a:pt x="921" y="413"/>
                  <a:pt x="921" y="413"/>
                  <a:pt x="921" y="413"/>
                </a:cubicBezTo>
                <a:cubicBezTo>
                  <a:pt x="924" y="408"/>
                  <a:pt x="924" y="408"/>
                  <a:pt x="924" y="408"/>
                </a:cubicBezTo>
                <a:cubicBezTo>
                  <a:pt x="927" y="408"/>
                  <a:pt x="927" y="408"/>
                  <a:pt x="927" y="408"/>
                </a:cubicBezTo>
                <a:moveTo>
                  <a:pt x="927" y="408"/>
                </a:moveTo>
                <a:cubicBezTo>
                  <a:pt x="930" y="416"/>
                  <a:pt x="930" y="416"/>
                  <a:pt x="930" y="416"/>
                </a:cubicBezTo>
                <a:cubicBezTo>
                  <a:pt x="927" y="408"/>
                  <a:pt x="927" y="408"/>
                  <a:pt x="927" y="408"/>
                </a:cubicBezTo>
                <a:moveTo>
                  <a:pt x="574" y="405"/>
                </a:moveTo>
                <a:cubicBezTo>
                  <a:pt x="571" y="408"/>
                  <a:pt x="571" y="408"/>
                  <a:pt x="571" y="408"/>
                </a:cubicBezTo>
                <a:cubicBezTo>
                  <a:pt x="574" y="405"/>
                  <a:pt x="574" y="405"/>
                  <a:pt x="574" y="405"/>
                </a:cubicBezTo>
                <a:moveTo>
                  <a:pt x="585" y="391"/>
                </a:moveTo>
                <a:cubicBezTo>
                  <a:pt x="483" y="391"/>
                  <a:pt x="483" y="391"/>
                  <a:pt x="483" y="391"/>
                </a:cubicBezTo>
                <a:cubicBezTo>
                  <a:pt x="483" y="519"/>
                  <a:pt x="483" y="519"/>
                  <a:pt x="483" y="519"/>
                </a:cubicBezTo>
                <a:cubicBezTo>
                  <a:pt x="487" y="519"/>
                  <a:pt x="487" y="519"/>
                  <a:pt x="487" y="519"/>
                </a:cubicBezTo>
                <a:cubicBezTo>
                  <a:pt x="496" y="513"/>
                  <a:pt x="496" y="513"/>
                  <a:pt x="496" y="513"/>
                </a:cubicBezTo>
                <a:cubicBezTo>
                  <a:pt x="487" y="519"/>
                  <a:pt x="487" y="519"/>
                  <a:pt x="487" y="519"/>
                </a:cubicBezTo>
                <a:cubicBezTo>
                  <a:pt x="492" y="519"/>
                  <a:pt x="492" y="519"/>
                  <a:pt x="492" y="519"/>
                </a:cubicBezTo>
                <a:cubicBezTo>
                  <a:pt x="498" y="511"/>
                  <a:pt x="498" y="511"/>
                  <a:pt x="498" y="511"/>
                </a:cubicBezTo>
                <a:cubicBezTo>
                  <a:pt x="494" y="502"/>
                  <a:pt x="494" y="502"/>
                  <a:pt x="494" y="502"/>
                </a:cubicBezTo>
                <a:cubicBezTo>
                  <a:pt x="503" y="502"/>
                  <a:pt x="503" y="502"/>
                  <a:pt x="503" y="502"/>
                </a:cubicBezTo>
                <a:cubicBezTo>
                  <a:pt x="508" y="502"/>
                  <a:pt x="508" y="502"/>
                  <a:pt x="508" y="502"/>
                </a:cubicBezTo>
                <a:cubicBezTo>
                  <a:pt x="514" y="493"/>
                  <a:pt x="514" y="493"/>
                  <a:pt x="514" y="493"/>
                </a:cubicBezTo>
                <a:cubicBezTo>
                  <a:pt x="509" y="497"/>
                  <a:pt x="509" y="499"/>
                  <a:pt x="503" y="499"/>
                </a:cubicBezTo>
                <a:cubicBezTo>
                  <a:pt x="489" y="499"/>
                  <a:pt x="489" y="499"/>
                  <a:pt x="489" y="499"/>
                </a:cubicBezTo>
                <a:cubicBezTo>
                  <a:pt x="503" y="499"/>
                  <a:pt x="503" y="499"/>
                  <a:pt x="503" y="499"/>
                </a:cubicBezTo>
                <a:cubicBezTo>
                  <a:pt x="509" y="499"/>
                  <a:pt x="509" y="497"/>
                  <a:pt x="514" y="493"/>
                </a:cubicBezTo>
                <a:cubicBezTo>
                  <a:pt x="522" y="482"/>
                  <a:pt x="522" y="482"/>
                  <a:pt x="522" y="482"/>
                </a:cubicBezTo>
                <a:cubicBezTo>
                  <a:pt x="525" y="477"/>
                  <a:pt x="527" y="477"/>
                  <a:pt x="527" y="470"/>
                </a:cubicBezTo>
                <a:cubicBezTo>
                  <a:pt x="527" y="470"/>
                  <a:pt x="527" y="470"/>
                  <a:pt x="527" y="470"/>
                </a:cubicBezTo>
                <a:cubicBezTo>
                  <a:pt x="527" y="477"/>
                  <a:pt x="525" y="477"/>
                  <a:pt x="522" y="482"/>
                </a:cubicBezTo>
                <a:cubicBezTo>
                  <a:pt x="530" y="476"/>
                  <a:pt x="530" y="476"/>
                  <a:pt x="530" y="476"/>
                </a:cubicBezTo>
                <a:cubicBezTo>
                  <a:pt x="530" y="470"/>
                  <a:pt x="530" y="470"/>
                  <a:pt x="530" y="470"/>
                </a:cubicBezTo>
                <a:cubicBezTo>
                  <a:pt x="530" y="468"/>
                  <a:pt x="530" y="468"/>
                  <a:pt x="530" y="468"/>
                </a:cubicBezTo>
                <a:cubicBezTo>
                  <a:pt x="530" y="462"/>
                  <a:pt x="530" y="462"/>
                  <a:pt x="530" y="462"/>
                </a:cubicBezTo>
                <a:cubicBezTo>
                  <a:pt x="541" y="453"/>
                  <a:pt x="541" y="453"/>
                  <a:pt x="541" y="453"/>
                </a:cubicBezTo>
                <a:cubicBezTo>
                  <a:pt x="536" y="453"/>
                  <a:pt x="536" y="453"/>
                  <a:pt x="536" y="453"/>
                </a:cubicBezTo>
                <a:cubicBezTo>
                  <a:pt x="528" y="462"/>
                  <a:pt x="528" y="462"/>
                  <a:pt x="528" y="462"/>
                </a:cubicBezTo>
                <a:cubicBezTo>
                  <a:pt x="527" y="468"/>
                  <a:pt x="527" y="468"/>
                  <a:pt x="527" y="468"/>
                </a:cubicBezTo>
                <a:cubicBezTo>
                  <a:pt x="528" y="462"/>
                  <a:pt x="528" y="462"/>
                  <a:pt x="528" y="462"/>
                </a:cubicBezTo>
                <a:cubicBezTo>
                  <a:pt x="536" y="453"/>
                  <a:pt x="536" y="453"/>
                  <a:pt x="536" y="453"/>
                </a:cubicBezTo>
                <a:cubicBezTo>
                  <a:pt x="541" y="453"/>
                  <a:pt x="541" y="453"/>
                  <a:pt x="541" y="453"/>
                </a:cubicBezTo>
                <a:cubicBezTo>
                  <a:pt x="544" y="453"/>
                  <a:pt x="544" y="453"/>
                  <a:pt x="544" y="453"/>
                </a:cubicBezTo>
                <a:cubicBezTo>
                  <a:pt x="546" y="450"/>
                  <a:pt x="546" y="450"/>
                  <a:pt x="546" y="450"/>
                </a:cubicBezTo>
                <a:cubicBezTo>
                  <a:pt x="557" y="450"/>
                  <a:pt x="557" y="450"/>
                  <a:pt x="557" y="450"/>
                </a:cubicBezTo>
                <a:cubicBezTo>
                  <a:pt x="571" y="408"/>
                  <a:pt x="571" y="408"/>
                  <a:pt x="571" y="408"/>
                </a:cubicBezTo>
                <a:cubicBezTo>
                  <a:pt x="574" y="405"/>
                  <a:pt x="574" y="405"/>
                  <a:pt x="574" y="405"/>
                </a:cubicBezTo>
                <a:cubicBezTo>
                  <a:pt x="585" y="391"/>
                  <a:pt x="585" y="391"/>
                  <a:pt x="585" y="391"/>
                </a:cubicBezTo>
                <a:cubicBezTo>
                  <a:pt x="585" y="391"/>
                  <a:pt x="585" y="391"/>
                  <a:pt x="585" y="391"/>
                </a:cubicBezTo>
                <a:moveTo>
                  <a:pt x="868" y="414"/>
                </a:moveTo>
                <a:cubicBezTo>
                  <a:pt x="870" y="411"/>
                  <a:pt x="870" y="411"/>
                  <a:pt x="870" y="411"/>
                </a:cubicBezTo>
                <a:cubicBezTo>
                  <a:pt x="870" y="410"/>
                  <a:pt x="870" y="410"/>
                  <a:pt x="870" y="410"/>
                </a:cubicBezTo>
                <a:cubicBezTo>
                  <a:pt x="870" y="410"/>
                  <a:pt x="870" y="410"/>
                  <a:pt x="870" y="410"/>
                </a:cubicBezTo>
                <a:cubicBezTo>
                  <a:pt x="870" y="410"/>
                  <a:pt x="870" y="410"/>
                  <a:pt x="870" y="411"/>
                </a:cubicBezTo>
                <a:cubicBezTo>
                  <a:pt x="868" y="414"/>
                  <a:pt x="868" y="414"/>
                  <a:pt x="868" y="414"/>
                </a:cubicBezTo>
                <a:cubicBezTo>
                  <a:pt x="868" y="414"/>
                  <a:pt x="867" y="414"/>
                  <a:pt x="867" y="414"/>
                </a:cubicBezTo>
                <a:cubicBezTo>
                  <a:pt x="867" y="414"/>
                  <a:pt x="867" y="414"/>
                  <a:pt x="867" y="414"/>
                </a:cubicBezTo>
                <a:cubicBezTo>
                  <a:pt x="867" y="414"/>
                  <a:pt x="867" y="414"/>
                  <a:pt x="867" y="413"/>
                </a:cubicBezTo>
                <a:cubicBezTo>
                  <a:pt x="867" y="413"/>
                  <a:pt x="867" y="413"/>
                  <a:pt x="867" y="413"/>
                </a:cubicBezTo>
                <a:cubicBezTo>
                  <a:pt x="867" y="413"/>
                  <a:pt x="867" y="413"/>
                  <a:pt x="867" y="413"/>
                </a:cubicBezTo>
                <a:cubicBezTo>
                  <a:pt x="867" y="412"/>
                  <a:pt x="866" y="411"/>
                  <a:pt x="866" y="411"/>
                </a:cubicBezTo>
                <a:cubicBezTo>
                  <a:pt x="866" y="411"/>
                  <a:pt x="867" y="412"/>
                  <a:pt x="867" y="413"/>
                </a:cubicBezTo>
                <a:cubicBezTo>
                  <a:pt x="867" y="413"/>
                  <a:pt x="867" y="413"/>
                  <a:pt x="867" y="413"/>
                </a:cubicBezTo>
                <a:cubicBezTo>
                  <a:pt x="867" y="413"/>
                  <a:pt x="867" y="413"/>
                  <a:pt x="867" y="413"/>
                </a:cubicBezTo>
                <a:cubicBezTo>
                  <a:pt x="867" y="414"/>
                  <a:pt x="867" y="414"/>
                  <a:pt x="867" y="414"/>
                </a:cubicBezTo>
                <a:cubicBezTo>
                  <a:pt x="867" y="414"/>
                  <a:pt x="867" y="414"/>
                  <a:pt x="867" y="414"/>
                </a:cubicBezTo>
                <a:cubicBezTo>
                  <a:pt x="867" y="414"/>
                  <a:pt x="868" y="414"/>
                  <a:pt x="868" y="414"/>
                </a:cubicBezTo>
                <a:moveTo>
                  <a:pt x="864" y="410"/>
                </a:moveTo>
                <a:cubicBezTo>
                  <a:pt x="864" y="410"/>
                  <a:pt x="864" y="410"/>
                  <a:pt x="864" y="410"/>
                </a:cubicBezTo>
                <a:cubicBezTo>
                  <a:pt x="864" y="410"/>
                  <a:pt x="864" y="410"/>
                  <a:pt x="864" y="410"/>
                </a:cubicBezTo>
                <a:cubicBezTo>
                  <a:pt x="864" y="410"/>
                  <a:pt x="864" y="410"/>
                  <a:pt x="864" y="410"/>
                </a:cubicBezTo>
                <a:cubicBezTo>
                  <a:pt x="864" y="410"/>
                  <a:pt x="864" y="410"/>
                  <a:pt x="864" y="410"/>
                </a:cubicBezTo>
                <a:cubicBezTo>
                  <a:pt x="864" y="410"/>
                  <a:pt x="864" y="410"/>
                  <a:pt x="864" y="410"/>
                </a:cubicBezTo>
                <a:cubicBezTo>
                  <a:pt x="864" y="410"/>
                  <a:pt x="864" y="410"/>
                  <a:pt x="864"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4" y="410"/>
                </a:cubicBezTo>
                <a:cubicBezTo>
                  <a:pt x="864" y="410"/>
                  <a:pt x="864" y="410"/>
                  <a:pt x="864" y="410"/>
                </a:cubicBezTo>
                <a:cubicBezTo>
                  <a:pt x="864" y="410"/>
                  <a:pt x="864" y="410"/>
                  <a:pt x="864" y="410"/>
                </a:cubicBezTo>
                <a:moveTo>
                  <a:pt x="867" y="405"/>
                </a:moveTo>
                <a:cubicBezTo>
                  <a:pt x="867" y="405"/>
                  <a:pt x="867" y="405"/>
                  <a:pt x="867" y="405"/>
                </a:cubicBezTo>
                <a:cubicBezTo>
                  <a:pt x="867" y="405"/>
                  <a:pt x="867" y="405"/>
                  <a:pt x="867" y="405"/>
                </a:cubicBezTo>
                <a:cubicBezTo>
                  <a:pt x="867" y="405"/>
                  <a:pt x="867" y="405"/>
                  <a:pt x="867" y="405"/>
                </a:cubicBezTo>
                <a:moveTo>
                  <a:pt x="867" y="405"/>
                </a:moveTo>
                <a:cubicBezTo>
                  <a:pt x="867" y="405"/>
                  <a:pt x="867" y="405"/>
                  <a:pt x="868" y="404"/>
                </a:cubicBezTo>
                <a:cubicBezTo>
                  <a:pt x="868" y="404"/>
                  <a:pt x="868" y="404"/>
                  <a:pt x="868" y="404"/>
                </a:cubicBezTo>
                <a:cubicBezTo>
                  <a:pt x="868" y="404"/>
                  <a:pt x="868" y="403"/>
                  <a:pt x="868" y="403"/>
                </a:cubicBezTo>
                <a:cubicBezTo>
                  <a:pt x="868" y="403"/>
                  <a:pt x="868" y="403"/>
                  <a:pt x="868" y="403"/>
                </a:cubicBezTo>
                <a:cubicBezTo>
                  <a:pt x="868" y="403"/>
                  <a:pt x="868" y="403"/>
                  <a:pt x="868" y="403"/>
                </a:cubicBezTo>
                <a:cubicBezTo>
                  <a:pt x="868" y="403"/>
                  <a:pt x="868" y="403"/>
                  <a:pt x="868" y="403"/>
                </a:cubicBezTo>
                <a:cubicBezTo>
                  <a:pt x="868" y="403"/>
                  <a:pt x="868" y="403"/>
                  <a:pt x="868" y="403"/>
                </a:cubicBezTo>
                <a:cubicBezTo>
                  <a:pt x="868" y="403"/>
                  <a:pt x="868" y="403"/>
                  <a:pt x="868" y="402"/>
                </a:cubicBezTo>
                <a:cubicBezTo>
                  <a:pt x="868" y="402"/>
                  <a:pt x="868" y="402"/>
                  <a:pt x="868" y="402"/>
                </a:cubicBezTo>
                <a:cubicBezTo>
                  <a:pt x="868" y="402"/>
                  <a:pt x="868" y="402"/>
                  <a:pt x="868" y="402"/>
                </a:cubicBezTo>
                <a:cubicBezTo>
                  <a:pt x="868" y="402"/>
                  <a:pt x="868" y="402"/>
                  <a:pt x="868" y="402"/>
                </a:cubicBezTo>
                <a:cubicBezTo>
                  <a:pt x="868" y="403"/>
                  <a:pt x="868" y="403"/>
                  <a:pt x="868" y="403"/>
                </a:cubicBezTo>
                <a:cubicBezTo>
                  <a:pt x="868" y="403"/>
                  <a:pt x="868" y="403"/>
                  <a:pt x="868" y="403"/>
                </a:cubicBezTo>
                <a:cubicBezTo>
                  <a:pt x="868" y="403"/>
                  <a:pt x="868" y="403"/>
                  <a:pt x="868" y="403"/>
                </a:cubicBezTo>
                <a:cubicBezTo>
                  <a:pt x="868" y="403"/>
                  <a:pt x="868" y="403"/>
                  <a:pt x="868" y="403"/>
                </a:cubicBezTo>
                <a:cubicBezTo>
                  <a:pt x="868" y="403"/>
                  <a:pt x="868" y="403"/>
                  <a:pt x="868" y="403"/>
                </a:cubicBezTo>
                <a:cubicBezTo>
                  <a:pt x="868" y="403"/>
                  <a:pt x="868" y="404"/>
                  <a:pt x="868" y="404"/>
                </a:cubicBezTo>
                <a:cubicBezTo>
                  <a:pt x="868" y="404"/>
                  <a:pt x="868" y="404"/>
                  <a:pt x="868" y="404"/>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moveTo>
                  <a:pt x="864" y="405"/>
                </a:moveTo>
                <a:cubicBezTo>
                  <a:pt x="864" y="393"/>
                  <a:pt x="864" y="393"/>
                  <a:pt x="864" y="393"/>
                </a:cubicBezTo>
                <a:cubicBezTo>
                  <a:pt x="864" y="405"/>
                  <a:pt x="864" y="405"/>
                  <a:pt x="864" y="405"/>
                </a:cubicBezTo>
                <a:cubicBezTo>
                  <a:pt x="864" y="405"/>
                  <a:pt x="864" y="405"/>
                  <a:pt x="864" y="405"/>
                </a:cubicBezTo>
                <a:moveTo>
                  <a:pt x="887" y="391"/>
                </a:moveTo>
                <a:cubicBezTo>
                  <a:pt x="780" y="391"/>
                  <a:pt x="780" y="391"/>
                  <a:pt x="780" y="391"/>
                </a:cubicBezTo>
                <a:cubicBezTo>
                  <a:pt x="780" y="392"/>
                  <a:pt x="780" y="394"/>
                  <a:pt x="780" y="396"/>
                </a:cubicBezTo>
                <a:cubicBezTo>
                  <a:pt x="780" y="402"/>
                  <a:pt x="780" y="402"/>
                  <a:pt x="780" y="402"/>
                </a:cubicBezTo>
                <a:cubicBezTo>
                  <a:pt x="780" y="412"/>
                  <a:pt x="775" y="406"/>
                  <a:pt x="775" y="416"/>
                </a:cubicBezTo>
                <a:cubicBezTo>
                  <a:pt x="775" y="425"/>
                  <a:pt x="775" y="425"/>
                  <a:pt x="775" y="425"/>
                </a:cubicBezTo>
                <a:cubicBezTo>
                  <a:pt x="775" y="436"/>
                  <a:pt x="781" y="444"/>
                  <a:pt x="786" y="450"/>
                </a:cubicBezTo>
                <a:cubicBezTo>
                  <a:pt x="786" y="462"/>
                  <a:pt x="800" y="499"/>
                  <a:pt x="807" y="499"/>
                </a:cubicBezTo>
                <a:cubicBezTo>
                  <a:pt x="824" y="499"/>
                  <a:pt x="824" y="499"/>
                  <a:pt x="824" y="499"/>
                </a:cubicBezTo>
                <a:cubicBezTo>
                  <a:pt x="838" y="499"/>
                  <a:pt x="859" y="478"/>
                  <a:pt x="859" y="462"/>
                </a:cubicBezTo>
                <a:cubicBezTo>
                  <a:pt x="862" y="460"/>
                  <a:pt x="870" y="458"/>
                  <a:pt x="870" y="453"/>
                </a:cubicBezTo>
                <a:cubicBezTo>
                  <a:pt x="870" y="446"/>
                  <a:pt x="869" y="445"/>
                  <a:pt x="867" y="439"/>
                </a:cubicBezTo>
                <a:cubicBezTo>
                  <a:pt x="889" y="421"/>
                  <a:pt x="889" y="421"/>
                  <a:pt x="889" y="421"/>
                </a:cubicBezTo>
                <a:cubicBezTo>
                  <a:pt x="889" y="396"/>
                  <a:pt x="889" y="396"/>
                  <a:pt x="889" y="396"/>
                </a:cubicBezTo>
                <a:cubicBezTo>
                  <a:pt x="887" y="391"/>
                  <a:pt x="887" y="391"/>
                  <a:pt x="887" y="391"/>
                </a:cubicBezTo>
                <a:moveTo>
                  <a:pt x="1212" y="388"/>
                </a:moveTo>
                <a:cubicBezTo>
                  <a:pt x="1214" y="391"/>
                  <a:pt x="1214" y="391"/>
                  <a:pt x="1214" y="391"/>
                </a:cubicBezTo>
                <a:cubicBezTo>
                  <a:pt x="1219" y="391"/>
                  <a:pt x="1219" y="391"/>
                  <a:pt x="1219" y="391"/>
                </a:cubicBezTo>
                <a:cubicBezTo>
                  <a:pt x="1220" y="388"/>
                  <a:pt x="1220" y="388"/>
                  <a:pt x="1220" y="388"/>
                </a:cubicBezTo>
                <a:cubicBezTo>
                  <a:pt x="1212" y="388"/>
                  <a:pt x="1212" y="388"/>
                  <a:pt x="1212" y="388"/>
                </a:cubicBezTo>
                <a:moveTo>
                  <a:pt x="1315" y="388"/>
                </a:moveTo>
                <a:cubicBezTo>
                  <a:pt x="1316" y="389"/>
                  <a:pt x="1317" y="390"/>
                  <a:pt x="1317" y="391"/>
                </a:cubicBezTo>
                <a:cubicBezTo>
                  <a:pt x="1320" y="391"/>
                  <a:pt x="1320" y="391"/>
                  <a:pt x="1320" y="391"/>
                </a:cubicBezTo>
                <a:cubicBezTo>
                  <a:pt x="1315" y="388"/>
                  <a:pt x="1315" y="388"/>
                  <a:pt x="1315" y="388"/>
                </a:cubicBezTo>
                <a:moveTo>
                  <a:pt x="1345" y="371"/>
                </a:moveTo>
                <a:cubicBezTo>
                  <a:pt x="1327" y="377"/>
                  <a:pt x="1327" y="377"/>
                  <a:pt x="1327" y="377"/>
                </a:cubicBezTo>
                <a:cubicBezTo>
                  <a:pt x="1329" y="381"/>
                  <a:pt x="1327" y="382"/>
                  <a:pt x="1334" y="382"/>
                </a:cubicBezTo>
                <a:cubicBezTo>
                  <a:pt x="1339" y="382"/>
                  <a:pt x="1343" y="374"/>
                  <a:pt x="1345" y="371"/>
                </a:cubicBezTo>
                <a:moveTo>
                  <a:pt x="1188" y="368"/>
                </a:moveTo>
                <a:cubicBezTo>
                  <a:pt x="1190" y="371"/>
                  <a:pt x="1190" y="371"/>
                  <a:pt x="1190" y="371"/>
                </a:cubicBezTo>
                <a:cubicBezTo>
                  <a:pt x="1188" y="368"/>
                  <a:pt x="1188" y="368"/>
                  <a:pt x="1188" y="368"/>
                </a:cubicBezTo>
                <a:moveTo>
                  <a:pt x="1237" y="365"/>
                </a:moveTo>
                <a:cubicBezTo>
                  <a:pt x="1237" y="371"/>
                  <a:pt x="1237" y="371"/>
                  <a:pt x="1237" y="371"/>
                </a:cubicBezTo>
                <a:cubicBezTo>
                  <a:pt x="1237" y="365"/>
                  <a:pt x="1237" y="365"/>
                  <a:pt x="1237" y="365"/>
                </a:cubicBezTo>
                <a:moveTo>
                  <a:pt x="1256" y="365"/>
                </a:moveTo>
                <a:cubicBezTo>
                  <a:pt x="1245" y="365"/>
                  <a:pt x="1245" y="365"/>
                  <a:pt x="1245" y="365"/>
                </a:cubicBezTo>
                <a:cubicBezTo>
                  <a:pt x="1248" y="370"/>
                  <a:pt x="1247" y="371"/>
                  <a:pt x="1248" y="371"/>
                </a:cubicBezTo>
                <a:cubicBezTo>
                  <a:pt x="1248" y="371"/>
                  <a:pt x="1248" y="371"/>
                  <a:pt x="1249" y="371"/>
                </a:cubicBezTo>
                <a:cubicBezTo>
                  <a:pt x="1250" y="371"/>
                  <a:pt x="1250" y="370"/>
                  <a:pt x="1252" y="370"/>
                </a:cubicBezTo>
                <a:cubicBezTo>
                  <a:pt x="1253" y="370"/>
                  <a:pt x="1254" y="371"/>
                  <a:pt x="1256" y="371"/>
                </a:cubicBezTo>
                <a:cubicBezTo>
                  <a:pt x="1256" y="365"/>
                  <a:pt x="1256" y="365"/>
                  <a:pt x="1256" y="365"/>
                </a:cubicBezTo>
                <a:moveTo>
                  <a:pt x="1207" y="359"/>
                </a:moveTo>
                <a:cubicBezTo>
                  <a:pt x="1207" y="359"/>
                  <a:pt x="1207" y="359"/>
                  <a:pt x="1207" y="359"/>
                </a:cubicBezTo>
                <a:moveTo>
                  <a:pt x="1212" y="356"/>
                </a:moveTo>
                <a:cubicBezTo>
                  <a:pt x="1209" y="356"/>
                  <a:pt x="1209" y="356"/>
                  <a:pt x="1209" y="356"/>
                </a:cubicBezTo>
                <a:cubicBezTo>
                  <a:pt x="1207" y="359"/>
                  <a:pt x="1207" y="359"/>
                  <a:pt x="1207" y="359"/>
                </a:cubicBezTo>
                <a:cubicBezTo>
                  <a:pt x="1209" y="356"/>
                  <a:pt x="1209" y="356"/>
                  <a:pt x="1209" y="356"/>
                </a:cubicBezTo>
                <a:cubicBezTo>
                  <a:pt x="1207" y="359"/>
                  <a:pt x="1207" y="359"/>
                  <a:pt x="1207" y="359"/>
                </a:cubicBezTo>
                <a:cubicBezTo>
                  <a:pt x="1209" y="374"/>
                  <a:pt x="1209" y="374"/>
                  <a:pt x="1209" y="374"/>
                </a:cubicBezTo>
                <a:cubicBezTo>
                  <a:pt x="1212" y="376"/>
                  <a:pt x="1212" y="376"/>
                  <a:pt x="1212" y="376"/>
                </a:cubicBezTo>
                <a:cubicBezTo>
                  <a:pt x="1213" y="364"/>
                  <a:pt x="1213" y="364"/>
                  <a:pt x="1213" y="364"/>
                </a:cubicBezTo>
                <a:cubicBezTo>
                  <a:pt x="1220" y="374"/>
                  <a:pt x="1220" y="374"/>
                  <a:pt x="1220" y="374"/>
                </a:cubicBezTo>
                <a:cubicBezTo>
                  <a:pt x="1220" y="368"/>
                  <a:pt x="1220" y="368"/>
                  <a:pt x="1220" y="368"/>
                </a:cubicBezTo>
                <a:cubicBezTo>
                  <a:pt x="1220" y="365"/>
                  <a:pt x="1220" y="365"/>
                  <a:pt x="1220" y="365"/>
                </a:cubicBezTo>
                <a:cubicBezTo>
                  <a:pt x="1218" y="362"/>
                  <a:pt x="1215" y="359"/>
                  <a:pt x="1212" y="356"/>
                </a:cubicBezTo>
                <a:moveTo>
                  <a:pt x="1290" y="388"/>
                </a:moveTo>
                <a:cubicBezTo>
                  <a:pt x="1290" y="388"/>
                  <a:pt x="1290" y="388"/>
                  <a:pt x="1290" y="388"/>
                </a:cubicBezTo>
                <a:cubicBezTo>
                  <a:pt x="1290" y="388"/>
                  <a:pt x="1290" y="388"/>
                  <a:pt x="1290" y="388"/>
                </a:cubicBezTo>
                <a:cubicBezTo>
                  <a:pt x="1290" y="388"/>
                  <a:pt x="1290" y="388"/>
                  <a:pt x="1290" y="388"/>
                </a:cubicBezTo>
                <a:moveTo>
                  <a:pt x="1290" y="388"/>
                </a:moveTo>
                <a:cubicBezTo>
                  <a:pt x="1289" y="388"/>
                  <a:pt x="1289" y="388"/>
                  <a:pt x="1289" y="388"/>
                </a:cubicBezTo>
                <a:cubicBezTo>
                  <a:pt x="1289" y="388"/>
                  <a:pt x="1289" y="388"/>
                  <a:pt x="1290" y="388"/>
                </a:cubicBezTo>
                <a:moveTo>
                  <a:pt x="1292" y="388"/>
                </a:moveTo>
                <a:cubicBezTo>
                  <a:pt x="1292" y="388"/>
                  <a:pt x="1292" y="388"/>
                  <a:pt x="1292" y="388"/>
                </a:cubicBezTo>
                <a:cubicBezTo>
                  <a:pt x="1292" y="388"/>
                  <a:pt x="1292" y="388"/>
                  <a:pt x="1292" y="388"/>
                </a:cubicBezTo>
                <a:moveTo>
                  <a:pt x="1288" y="388"/>
                </a:moveTo>
                <a:cubicBezTo>
                  <a:pt x="1288" y="388"/>
                  <a:pt x="1287" y="388"/>
                  <a:pt x="1286" y="388"/>
                </a:cubicBezTo>
                <a:cubicBezTo>
                  <a:pt x="1287" y="388"/>
                  <a:pt x="1288" y="388"/>
                  <a:pt x="1288" y="388"/>
                </a:cubicBezTo>
                <a:moveTo>
                  <a:pt x="1286" y="388"/>
                </a:moveTo>
                <a:cubicBezTo>
                  <a:pt x="1286" y="388"/>
                  <a:pt x="1286" y="388"/>
                  <a:pt x="1286" y="388"/>
                </a:cubicBezTo>
                <a:cubicBezTo>
                  <a:pt x="1286" y="388"/>
                  <a:pt x="1286" y="388"/>
                  <a:pt x="1286" y="388"/>
                </a:cubicBezTo>
                <a:moveTo>
                  <a:pt x="1295" y="391"/>
                </a:moveTo>
                <a:cubicBezTo>
                  <a:pt x="1293" y="388"/>
                  <a:pt x="1294" y="388"/>
                  <a:pt x="1293" y="388"/>
                </a:cubicBezTo>
                <a:cubicBezTo>
                  <a:pt x="1294" y="388"/>
                  <a:pt x="1293" y="388"/>
                  <a:pt x="1295" y="391"/>
                </a:cubicBezTo>
                <a:moveTo>
                  <a:pt x="1292" y="388"/>
                </a:moveTo>
                <a:cubicBezTo>
                  <a:pt x="1292" y="388"/>
                  <a:pt x="1292" y="388"/>
                  <a:pt x="1292" y="388"/>
                </a:cubicBezTo>
                <a:cubicBezTo>
                  <a:pt x="1293" y="388"/>
                  <a:pt x="1293" y="388"/>
                  <a:pt x="1293" y="388"/>
                </a:cubicBezTo>
                <a:cubicBezTo>
                  <a:pt x="1293" y="388"/>
                  <a:pt x="1293" y="388"/>
                  <a:pt x="1293" y="388"/>
                </a:cubicBezTo>
                <a:cubicBezTo>
                  <a:pt x="1293" y="388"/>
                  <a:pt x="1293" y="388"/>
                  <a:pt x="1292" y="388"/>
                </a:cubicBezTo>
                <a:cubicBezTo>
                  <a:pt x="1292" y="388"/>
                  <a:pt x="1292" y="388"/>
                  <a:pt x="1292" y="388"/>
                </a:cubicBezTo>
                <a:moveTo>
                  <a:pt x="1267" y="356"/>
                </a:moveTo>
                <a:cubicBezTo>
                  <a:pt x="1258" y="356"/>
                  <a:pt x="1258" y="356"/>
                  <a:pt x="1258" y="356"/>
                </a:cubicBezTo>
                <a:cubicBezTo>
                  <a:pt x="1261" y="362"/>
                  <a:pt x="1261" y="362"/>
                  <a:pt x="1261" y="362"/>
                </a:cubicBezTo>
                <a:cubicBezTo>
                  <a:pt x="1267" y="362"/>
                  <a:pt x="1267" y="362"/>
                  <a:pt x="1267" y="362"/>
                </a:cubicBezTo>
                <a:cubicBezTo>
                  <a:pt x="1261" y="362"/>
                  <a:pt x="1261" y="362"/>
                  <a:pt x="1261" y="362"/>
                </a:cubicBezTo>
                <a:cubicBezTo>
                  <a:pt x="1261" y="371"/>
                  <a:pt x="1261" y="371"/>
                  <a:pt x="1261" y="371"/>
                </a:cubicBezTo>
                <a:cubicBezTo>
                  <a:pt x="1269" y="371"/>
                  <a:pt x="1269" y="371"/>
                  <a:pt x="1269" y="371"/>
                </a:cubicBezTo>
                <a:cubicBezTo>
                  <a:pt x="1277" y="374"/>
                  <a:pt x="1277" y="374"/>
                  <a:pt x="1277" y="374"/>
                </a:cubicBezTo>
                <a:cubicBezTo>
                  <a:pt x="1282" y="374"/>
                  <a:pt x="1282" y="374"/>
                  <a:pt x="1282" y="374"/>
                </a:cubicBezTo>
                <a:cubicBezTo>
                  <a:pt x="1289" y="379"/>
                  <a:pt x="1289" y="379"/>
                  <a:pt x="1289" y="379"/>
                </a:cubicBezTo>
                <a:cubicBezTo>
                  <a:pt x="1282" y="374"/>
                  <a:pt x="1282" y="374"/>
                  <a:pt x="1282" y="374"/>
                </a:cubicBezTo>
                <a:cubicBezTo>
                  <a:pt x="1277" y="374"/>
                  <a:pt x="1277" y="374"/>
                  <a:pt x="1277" y="374"/>
                </a:cubicBezTo>
                <a:cubicBezTo>
                  <a:pt x="1285" y="379"/>
                  <a:pt x="1285" y="379"/>
                  <a:pt x="1285" y="379"/>
                </a:cubicBezTo>
                <a:cubicBezTo>
                  <a:pt x="1282" y="390"/>
                  <a:pt x="1282" y="390"/>
                  <a:pt x="1282" y="390"/>
                </a:cubicBezTo>
                <a:cubicBezTo>
                  <a:pt x="1283" y="391"/>
                  <a:pt x="1283" y="391"/>
                  <a:pt x="1283" y="391"/>
                </a:cubicBezTo>
                <a:cubicBezTo>
                  <a:pt x="1295" y="391"/>
                  <a:pt x="1295" y="391"/>
                  <a:pt x="1295" y="391"/>
                </a:cubicBezTo>
                <a:cubicBezTo>
                  <a:pt x="1295" y="391"/>
                  <a:pt x="1295" y="391"/>
                  <a:pt x="1295" y="391"/>
                </a:cubicBezTo>
                <a:cubicBezTo>
                  <a:pt x="1295" y="391"/>
                  <a:pt x="1295" y="391"/>
                  <a:pt x="1295" y="391"/>
                </a:cubicBezTo>
                <a:cubicBezTo>
                  <a:pt x="1306" y="391"/>
                  <a:pt x="1306" y="391"/>
                  <a:pt x="1306" y="391"/>
                </a:cubicBezTo>
                <a:cubicBezTo>
                  <a:pt x="1309" y="384"/>
                  <a:pt x="1309" y="384"/>
                  <a:pt x="1309" y="384"/>
                </a:cubicBezTo>
                <a:cubicBezTo>
                  <a:pt x="1315" y="388"/>
                  <a:pt x="1315" y="388"/>
                  <a:pt x="1315" y="388"/>
                </a:cubicBezTo>
                <a:cubicBezTo>
                  <a:pt x="1320" y="391"/>
                  <a:pt x="1320" y="391"/>
                  <a:pt x="1320" y="391"/>
                </a:cubicBezTo>
                <a:cubicBezTo>
                  <a:pt x="1326" y="391"/>
                  <a:pt x="1326" y="391"/>
                  <a:pt x="1326" y="391"/>
                </a:cubicBezTo>
                <a:cubicBezTo>
                  <a:pt x="1321" y="385"/>
                  <a:pt x="1321" y="385"/>
                  <a:pt x="1321" y="385"/>
                </a:cubicBezTo>
                <a:cubicBezTo>
                  <a:pt x="1324" y="379"/>
                  <a:pt x="1324" y="379"/>
                  <a:pt x="1324" y="379"/>
                </a:cubicBezTo>
                <a:cubicBezTo>
                  <a:pt x="1283" y="359"/>
                  <a:pt x="1283" y="359"/>
                  <a:pt x="1283" y="359"/>
                </a:cubicBezTo>
                <a:cubicBezTo>
                  <a:pt x="1272" y="368"/>
                  <a:pt x="1272" y="368"/>
                  <a:pt x="1272" y="368"/>
                </a:cubicBezTo>
                <a:cubicBezTo>
                  <a:pt x="1264" y="364"/>
                  <a:pt x="1264" y="364"/>
                  <a:pt x="1264" y="364"/>
                </a:cubicBezTo>
                <a:cubicBezTo>
                  <a:pt x="1272" y="368"/>
                  <a:pt x="1272" y="368"/>
                  <a:pt x="1272" y="368"/>
                </a:cubicBezTo>
                <a:cubicBezTo>
                  <a:pt x="1267" y="356"/>
                  <a:pt x="1267" y="356"/>
                  <a:pt x="1267" y="356"/>
                </a:cubicBezTo>
                <a:moveTo>
                  <a:pt x="1231" y="348"/>
                </a:moveTo>
                <a:cubicBezTo>
                  <a:pt x="1218" y="348"/>
                  <a:pt x="1218" y="348"/>
                  <a:pt x="1218" y="348"/>
                </a:cubicBezTo>
                <a:cubicBezTo>
                  <a:pt x="1210" y="348"/>
                  <a:pt x="1211" y="350"/>
                  <a:pt x="1209" y="356"/>
                </a:cubicBezTo>
                <a:cubicBezTo>
                  <a:pt x="1212" y="356"/>
                  <a:pt x="1212" y="356"/>
                  <a:pt x="1212" y="356"/>
                </a:cubicBezTo>
                <a:cubicBezTo>
                  <a:pt x="1215" y="359"/>
                  <a:pt x="1218" y="362"/>
                  <a:pt x="1220" y="365"/>
                </a:cubicBezTo>
                <a:cubicBezTo>
                  <a:pt x="1223" y="356"/>
                  <a:pt x="1223" y="356"/>
                  <a:pt x="1223" y="356"/>
                </a:cubicBezTo>
                <a:cubicBezTo>
                  <a:pt x="1212" y="356"/>
                  <a:pt x="1212" y="356"/>
                  <a:pt x="1212" y="356"/>
                </a:cubicBezTo>
                <a:cubicBezTo>
                  <a:pt x="1223" y="353"/>
                  <a:pt x="1223" y="353"/>
                  <a:pt x="1223" y="353"/>
                </a:cubicBezTo>
                <a:cubicBezTo>
                  <a:pt x="1231" y="353"/>
                  <a:pt x="1228" y="353"/>
                  <a:pt x="1231" y="348"/>
                </a:cubicBezTo>
                <a:moveTo>
                  <a:pt x="1204" y="334"/>
                </a:moveTo>
                <a:cubicBezTo>
                  <a:pt x="1201" y="336"/>
                  <a:pt x="1201" y="336"/>
                  <a:pt x="1201" y="336"/>
                </a:cubicBezTo>
                <a:cubicBezTo>
                  <a:pt x="1204" y="334"/>
                  <a:pt x="1204" y="334"/>
                  <a:pt x="1204" y="334"/>
                </a:cubicBezTo>
                <a:moveTo>
                  <a:pt x="1113" y="329"/>
                </a:moveTo>
                <a:cubicBezTo>
                  <a:pt x="1133" y="362"/>
                  <a:pt x="1133" y="362"/>
                  <a:pt x="1133" y="362"/>
                </a:cubicBezTo>
                <a:cubicBezTo>
                  <a:pt x="1152" y="376"/>
                  <a:pt x="1152" y="376"/>
                  <a:pt x="1152" y="376"/>
                </a:cubicBezTo>
                <a:cubicBezTo>
                  <a:pt x="1152" y="376"/>
                  <a:pt x="1152" y="376"/>
                  <a:pt x="1152" y="376"/>
                </a:cubicBezTo>
                <a:cubicBezTo>
                  <a:pt x="1133" y="362"/>
                  <a:pt x="1133" y="362"/>
                  <a:pt x="1133" y="362"/>
                </a:cubicBezTo>
                <a:cubicBezTo>
                  <a:pt x="1155" y="382"/>
                  <a:pt x="1155" y="382"/>
                  <a:pt x="1155" y="382"/>
                </a:cubicBezTo>
                <a:cubicBezTo>
                  <a:pt x="1158" y="385"/>
                  <a:pt x="1158" y="385"/>
                  <a:pt x="1158" y="385"/>
                </a:cubicBezTo>
                <a:cubicBezTo>
                  <a:pt x="1183" y="388"/>
                  <a:pt x="1183" y="388"/>
                  <a:pt x="1183" y="388"/>
                </a:cubicBezTo>
                <a:cubicBezTo>
                  <a:pt x="1158" y="385"/>
                  <a:pt x="1158" y="385"/>
                  <a:pt x="1158" y="385"/>
                </a:cubicBezTo>
                <a:cubicBezTo>
                  <a:pt x="1182" y="391"/>
                  <a:pt x="1182" y="391"/>
                  <a:pt x="1182" y="391"/>
                </a:cubicBezTo>
                <a:cubicBezTo>
                  <a:pt x="1188" y="391"/>
                  <a:pt x="1188" y="391"/>
                  <a:pt x="1188" y="391"/>
                </a:cubicBezTo>
                <a:cubicBezTo>
                  <a:pt x="1188" y="391"/>
                  <a:pt x="1188" y="391"/>
                  <a:pt x="1188" y="391"/>
                </a:cubicBezTo>
                <a:cubicBezTo>
                  <a:pt x="1188" y="391"/>
                  <a:pt x="1188" y="391"/>
                  <a:pt x="1189" y="391"/>
                </a:cubicBezTo>
                <a:cubicBezTo>
                  <a:pt x="1204" y="391"/>
                  <a:pt x="1204" y="391"/>
                  <a:pt x="1204" y="391"/>
                </a:cubicBezTo>
                <a:cubicBezTo>
                  <a:pt x="1204" y="388"/>
                  <a:pt x="1204" y="388"/>
                  <a:pt x="1204" y="388"/>
                </a:cubicBezTo>
                <a:cubicBezTo>
                  <a:pt x="1180" y="382"/>
                  <a:pt x="1180" y="382"/>
                  <a:pt x="1180" y="382"/>
                </a:cubicBezTo>
                <a:cubicBezTo>
                  <a:pt x="1155" y="379"/>
                  <a:pt x="1155" y="379"/>
                  <a:pt x="1155" y="379"/>
                </a:cubicBezTo>
                <a:cubicBezTo>
                  <a:pt x="1155" y="362"/>
                  <a:pt x="1155" y="362"/>
                  <a:pt x="1155" y="362"/>
                </a:cubicBezTo>
                <a:cubicBezTo>
                  <a:pt x="1144" y="356"/>
                  <a:pt x="1144" y="356"/>
                  <a:pt x="1144" y="356"/>
                </a:cubicBezTo>
                <a:cubicBezTo>
                  <a:pt x="1144" y="356"/>
                  <a:pt x="1144" y="356"/>
                  <a:pt x="1144" y="356"/>
                </a:cubicBezTo>
                <a:cubicBezTo>
                  <a:pt x="1144" y="354"/>
                  <a:pt x="1144" y="354"/>
                  <a:pt x="1144" y="354"/>
                </a:cubicBezTo>
                <a:cubicBezTo>
                  <a:pt x="1142" y="351"/>
                  <a:pt x="1142" y="351"/>
                  <a:pt x="1142" y="351"/>
                </a:cubicBezTo>
                <a:cubicBezTo>
                  <a:pt x="1138" y="348"/>
                  <a:pt x="1138" y="348"/>
                  <a:pt x="1138" y="348"/>
                </a:cubicBezTo>
                <a:cubicBezTo>
                  <a:pt x="1136" y="345"/>
                  <a:pt x="1136" y="345"/>
                  <a:pt x="1136" y="345"/>
                </a:cubicBezTo>
                <a:cubicBezTo>
                  <a:pt x="1113" y="329"/>
                  <a:pt x="1113" y="329"/>
                  <a:pt x="1113" y="329"/>
                </a:cubicBezTo>
                <a:moveTo>
                  <a:pt x="1201" y="328"/>
                </a:moveTo>
                <a:cubicBezTo>
                  <a:pt x="1196" y="328"/>
                  <a:pt x="1196" y="328"/>
                  <a:pt x="1196" y="328"/>
                </a:cubicBezTo>
                <a:cubicBezTo>
                  <a:pt x="1171" y="348"/>
                  <a:pt x="1171" y="348"/>
                  <a:pt x="1171" y="348"/>
                </a:cubicBezTo>
                <a:cubicBezTo>
                  <a:pt x="1171" y="348"/>
                  <a:pt x="1171" y="348"/>
                  <a:pt x="1171" y="348"/>
                </a:cubicBezTo>
                <a:cubicBezTo>
                  <a:pt x="1166" y="345"/>
                  <a:pt x="1166" y="345"/>
                  <a:pt x="1166" y="345"/>
                </a:cubicBezTo>
                <a:cubicBezTo>
                  <a:pt x="1166" y="356"/>
                  <a:pt x="1166" y="356"/>
                  <a:pt x="1166" y="356"/>
                </a:cubicBezTo>
                <a:cubicBezTo>
                  <a:pt x="1171" y="359"/>
                  <a:pt x="1171" y="359"/>
                  <a:pt x="1171" y="359"/>
                </a:cubicBezTo>
                <a:cubicBezTo>
                  <a:pt x="1171" y="358"/>
                  <a:pt x="1168" y="354"/>
                  <a:pt x="1168" y="351"/>
                </a:cubicBezTo>
                <a:cubicBezTo>
                  <a:pt x="1168" y="351"/>
                  <a:pt x="1168" y="351"/>
                  <a:pt x="1168" y="351"/>
                </a:cubicBezTo>
                <a:cubicBezTo>
                  <a:pt x="1168" y="354"/>
                  <a:pt x="1171" y="358"/>
                  <a:pt x="1171" y="359"/>
                </a:cubicBezTo>
                <a:cubicBezTo>
                  <a:pt x="1188" y="368"/>
                  <a:pt x="1188" y="368"/>
                  <a:pt x="1188" y="368"/>
                </a:cubicBezTo>
                <a:cubicBezTo>
                  <a:pt x="1190" y="371"/>
                  <a:pt x="1190" y="371"/>
                  <a:pt x="1190" y="371"/>
                </a:cubicBezTo>
                <a:cubicBezTo>
                  <a:pt x="1204" y="345"/>
                  <a:pt x="1204" y="345"/>
                  <a:pt x="1204" y="345"/>
                </a:cubicBezTo>
                <a:cubicBezTo>
                  <a:pt x="1201" y="342"/>
                  <a:pt x="1201" y="342"/>
                  <a:pt x="1201" y="342"/>
                </a:cubicBezTo>
                <a:cubicBezTo>
                  <a:pt x="1201" y="336"/>
                  <a:pt x="1201" y="336"/>
                  <a:pt x="1201" y="336"/>
                </a:cubicBezTo>
                <a:cubicBezTo>
                  <a:pt x="1204" y="334"/>
                  <a:pt x="1204" y="334"/>
                  <a:pt x="1204" y="334"/>
                </a:cubicBezTo>
                <a:cubicBezTo>
                  <a:pt x="1201" y="328"/>
                  <a:pt x="1201" y="328"/>
                  <a:pt x="1201" y="328"/>
                </a:cubicBezTo>
                <a:moveTo>
                  <a:pt x="1201" y="328"/>
                </a:moveTo>
                <a:cubicBezTo>
                  <a:pt x="1196" y="328"/>
                  <a:pt x="1196" y="328"/>
                  <a:pt x="1196" y="328"/>
                </a:cubicBezTo>
                <a:cubicBezTo>
                  <a:pt x="1201" y="328"/>
                  <a:pt x="1201" y="328"/>
                  <a:pt x="1201" y="328"/>
                </a:cubicBezTo>
                <a:moveTo>
                  <a:pt x="1207" y="328"/>
                </a:moveTo>
                <a:cubicBezTo>
                  <a:pt x="1201" y="328"/>
                  <a:pt x="1201" y="328"/>
                  <a:pt x="1201" y="328"/>
                </a:cubicBezTo>
                <a:cubicBezTo>
                  <a:pt x="1204" y="334"/>
                  <a:pt x="1204" y="334"/>
                  <a:pt x="1204" y="334"/>
                </a:cubicBezTo>
                <a:cubicBezTo>
                  <a:pt x="1207" y="328"/>
                  <a:pt x="1207" y="328"/>
                  <a:pt x="1207" y="328"/>
                </a:cubicBezTo>
                <a:moveTo>
                  <a:pt x="1131" y="322"/>
                </a:moveTo>
                <a:cubicBezTo>
                  <a:pt x="1128" y="322"/>
                  <a:pt x="1128" y="322"/>
                  <a:pt x="1128" y="322"/>
                </a:cubicBezTo>
                <a:cubicBezTo>
                  <a:pt x="1133" y="334"/>
                  <a:pt x="1133" y="334"/>
                  <a:pt x="1133" y="334"/>
                </a:cubicBezTo>
                <a:cubicBezTo>
                  <a:pt x="1133" y="336"/>
                  <a:pt x="1133" y="336"/>
                  <a:pt x="1133" y="336"/>
                </a:cubicBezTo>
                <a:cubicBezTo>
                  <a:pt x="1142" y="346"/>
                  <a:pt x="1142" y="346"/>
                  <a:pt x="1142" y="346"/>
                </a:cubicBezTo>
                <a:cubicBezTo>
                  <a:pt x="1143" y="342"/>
                  <a:pt x="1143" y="342"/>
                  <a:pt x="1143" y="342"/>
                </a:cubicBezTo>
                <a:cubicBezTo>
                  <a:pt x="1142" y="346"/>
                  <a:pt x="1142" y="346"/>
                  <a:pt x="1142" y="346"/>
                </a:cubicBezTo>
                <a:cubicBezTo>
                  <a:pt x="1133" y="336"/>
                  <a:pt x="1133" y="336"/>
                  <a:pt x="1133" y="336"/>
                </a:cubicBezTo>
                <a:cubicBezTo>
                  <a:pt x="1136" y="345"/>
                  <a:pt x="1136" y="345"/>
                  <a:pt x="1136" y="345"/>
                </a:cubicBezTo>
                <a:cubicBezTo>
                  <a:pt x="1138" y="348"/>
                  <a:pt x="1138" y="348"/>
                  <a:pt x="1138" y="348"/>
                </a:cubicBezTo>
                <a:cubicBezTo>
                  <a:pt x="1142" y="351"/>
                  <a:pt x="1142" y="351"/>
                  <a:pt x="1142" y="351"/>
                </a:cubicBezTo>
                <a:cubicBezTo>
                  <a:pt x="1144" y="354"/>
                  <a:pt x="1144" y="354"/>
                  <a:pt x="1144" y="354"/>
                </a:cubicBezTo>
                <a:cubicBezTo>
                  <a:pt x="1142" y="351"/>
                  <a:pt x="1142" y="351"/>
                  <a:pt x="1142" y="351"/>
                </a:cubicBezTo>
                <a:cubicBezTo>
                  <a:pt x="1138" y="347"/>
                  <a:pt x="1138" y="347"/>
                  <a:pt x="1138" y="347"/>
                </a:cubicBezTo>
                <a:cubicBezTo>
                  <a:pt x="1141" y="346"/>
                  <a:pt x="1141" y="346"/>
                  <a:pt x="1141" y="346"/>
                </a:cubicBezTo>
                <a:cubicBezTo>
                  <a:pt x="1147" y="348"/>
                  <a:pt x="1147" y="348"/>
                  <a:pt x="1147" y="348"/>
                </a:cubicBezTo>
                <a:cubicBezTo>
                  <a:pt x="1144" y="331"/>
                  <a:pt x="1144" y="331"/>
                  <a:pt x="1144" y="331"/>
                </a:cubicBezTo>
                <a:cubicBezTo>
                  <a:pt x="1136" y="325"/>
                  <a:pt x="1136" y="325"/>
                  <a:pt x="1136" y="325"/>
                </a:cubicBezTo>
                <a:cubicBezTo>
                  <a:pt x="1133" y="325"/>
                  <a:pt x="1133" y="325"/>
                  <a:pt x="1133" y="325"/>
                </a:cubicBezTo>
                <a:cubicBezTo>
                  <a:pt x="1131" y="322"/>
                  <a:pt x="1131" y="322"/>
                  <a:pt x="1131" y="322"/>
                </a:cubicBezTo>
                <a:moveTo>
                  <a:pt x="1125" y="319"/>
                </a:moveTo>
                <a:cubicBezTo>
                  <a:pt x="1128" y="322"/>
                  <a:pt x="1128" y="322"/>
                  <a:pt x="1128" y="322"/>
                </a:cubicBezTo>
                <a:cubicBezTo>
                  <a:pt x="1125" y="319"/>
                  <a:pt x="1125" y="319"/>
                  <a:pt x="1125" y="319"/>
                </a:cubicBezTo>
                <a:moveTo>
                  <a:pt x="1055" y="314"/>
                </a:moveTo>
                <a:cubicBezTo>
                  <a:pt x="1049" y="314"/>
                  <a:pt x="1049" y="314"/>
                  <a:pt x="1049" y="314"/>
                </a:cubicBezTo>
                <a:cubicBezTo>
                  <a:pt x="1049" y="325"/>
                  <a:pt x="1049" y="325"/>
                  <a:pt x="1049" y="325"/>
                </a:cubicBezTo>
                <a:cubicBezTo>
                  <a:pt x="1055" y="325"/>
                  <a:pt x="1055" y="325"/>
                  <a:pt x="1055" y="325"/>
                </a:cubicBezTo>
                <a:cubicBezTo>
                  <a:pt x="1049" y="325"/>
                  <a:pt x="1049" y="325"/>
                  <a:pt x="1049" y="325"/>
                </a:cubicBezTo>
                <a:cubicBezTo>
                  <a:pt x="1058" y="328"/>
                  <a:pt x="1058" y="328"/>
                  <a:pt x="1058" y="328"/>
                </a:cubicBezTo>
                <a:cubicBezTo>
                  <a:pt x="1055" y="319"/>
                  <a:pt x="1055" y="319"/>
                  <a:pt x="1055" y="319"/>
                </a:cubicBezTo>
                <a:cubicBezTo>
                  <a:pt x="1055" y="314"/>
                  <a:pt x="1055" y="314"/>
                  <a:pt x="1055" y="314"/>
                </a:cubicBezTo>
                <a:moveTo>
                  <a:pt x="1128" y="314"/>
                </a:moveTo>
                <a:cubicBezTo>
                  <a:pt x="1128" y="314"/>
                  <a:pt x="1128" y="314"/>
                  <a:pt x="1128" y="314"/>
                </a:cubicBezTo>
                <a:cubicBezTo>
                  <a:pt x="1125" y="319"/>
                  <a:pt x="1125" y="319"/>
                  <a:pt x="1125" y="319"/>
                </a:cubicBezTo>
                <a:cubicBezTo>
                  <a:pt x="1128" y="322"/>
                  <a:pt x="1128" y="322"/>
                  <a:pt x="1128" y="322"/>
                </a:cubicBezTo>
                <a:cubicBezTo>
                  <a:pt x="1131" y="322"/>
                  <a:pt x="1131" y="322"/>
                  <a:pt x="1131" y="322"/>
                </a:cubicBezTo>
                <a:cubicBezTo>
                  <a:pt x="1131" y="317"/>
                  <a:pt x="1131" y="317"/>
                  <a:pt x="1131" y="317"/>
                </a:cubicBezTo>
                <a:cubicBezTo>
                  <a:pt x="1128" y="314"/>
                  <a:pt x="1128" y="314"/>
                  <a:pt x="1128" y="314"/>
                </a:cubicBezTo>
                <a:moveTo>
                  <a:pt x="1237" y="314"/>
                </a:moveTo>
                <a:cubicBezTo>
                  <a:pt x="1231" y="317"/>
                  <a:pt x="1231" y="317"/>
                  <a:pt x="1231" y="317"/>
                </a:cubicBezTo>
                <a:cubicBezTo>
                  <a:pt x="1237" y="317"/>
                  <a:pt x="1237" y="317"/>
                  <a:pt x="1237" y="317"/>
                </a:cubicBezTo>
                <a:cubicBezTo>
                  <a:pt x="1237" y="314"/>
                  <a:pt x="1237" y="314"/>
                  <a:pt x="1237" y="314"/>
                </a:cubicBezTo>
                <a:moveTo>
                  <a:pt x="481" y="308"/>
                </a:moveTo>
                <a:cubicBezTo>
                  <a:pt x="481" y="308"/>
                  <a:pt x="481" y="308"/>
                  <a:pt x="481" y="308"/>
                </a:cubicBezTo>
                <a:moveTo>
                  <a:pt x="1234" y="299"/>
                </a:moveTo>
                <a:cubicBezTo>
                  <a:pt x="1228" y="299"/>
                  <a:pt x="1228" y="299"/>
                  <a:pt x="1228" y="299"/>
                </a:cubicBezTo>
                <a:cubicBezTo>
                  <a:pt x="1228" y="309"/>
                  <a:pt x="1228" y="309"/>
                  <a:pt x="1228" y="309"/>
                </a:cubicBezTo>
                <a:cubicBezTo>
                  <a:pt x="1223" y="302"/>
                  <a:pt x="1223" y="302"/>
                  <a:pt x="1223" y="302"/>
                </a:cubicBezTo>
                <a:cubicBezTo>
                  <a:pt x="1220" y="302"/>
                  <a:pt x="1220" y="302"/>
                  <a:pt x="1220" y="302"/>
                </a:cubicBezTo>
                <a:cubicBezTo>
                  <a:pt x="1218" y="305"/>
                  <a:pt x="1218" y="305"/>
                  <a:pt x="1218" y="305"/>
                </a:cubicBezTo>
                <a:cubicBezTo>
                  <a:pt x="1221" y="314"/>
                  <a:pt x="1221" y="314"/>
                  <a:pt x="1221" y="314"/>
                </a:cubicBezTo>
                <a:cubicBezTo>
                  <a:pt x="1218" y="325"/>
                  <a:pt x="1218" y="325"/>
                  <a:pt x="1218" y="325"/>
                </a:cubicBezTo>
                <a:cubicBezTo>
                  <a:pt x="1225" y="322"/>
                  <a:pt x="1225" y="322"/>
                  <a:pt x="1225" y="322"/>
                </a:cubicBezTo>
                <a:cubicBezTo>
                  <a:pt x="1228" y="328"/>
                  <a:pt x="1228" y="328"/>
                  <a:pt x="1228" y="328"/>
                </a:cubicBezTo>
                <a:cubicBezTo>
                  <a:pt x="1234" y="328"/>
                  <a:pt x="1234" y="328"/>
                  <a:pt x="1234" y="328"/>
                </a:cubicBezTo>
                <a:cubicBezTo>
                  <a:pt x="1228" y="328"/>
                  <a:pt x="1228" y="328"/>
                  <a:pt x="1228" y="328"/>
                </a:cubicBezTo>
                <a:cubicBezTo>
                  <a:pt x="1234" y="328"/>
                  <a:pt x="1234" y="328"/>
                  <a:pt x="1234" y="328"/>
                </a:cubicBezTo>
                <a:cubicBezTo>
                  <a:pt x="1237" y="317"/>
                  <a:pt x="1237" y="317"/>
                  <a:pt x="1237" y="317"/>
                </a:cubicBezTo>
                <a:cubicBezTo>
                  <a:pt x="1231" y="317"/>
                  <a:pt x="1231" y="317"/>
                  <a:pt x="1231" y="317"/>
                </a:cubicBezTo>
                <a:cubicBezTo>
                  <a:pt x="1228" y="322"/>
                  <a:pt x="1228" y="322"/>
                  <a:pt x="1228" y="322"/>
                </a:cubicBezTo>
                <a:cubicBezTo>
                  <a:pt x="1231" y="317"/>
                  <a:pt x="1231" y="317"/>
                  <a:pt x="1231" y="317"/>
                </a:cubicBezTo>
                <a:cubicBezTo>
                  <a:pt x="1226" y="317"/>
                  <a:pt x="1226" y="317"/>
                  <a:pt x="1226" y="317"/>
                </a:cubicBezTo>
                <a:cubicBezTo>
                  <a:pt x="1234" y="305"/>
                  <a:pt x="1234" y="305"/>
                  <a:pt x="1234" y="305"/>
                </a:cubicBezTo>
                <a:cubicBezTo>
                  <a:pt x="1234" y="299"/>
                  <a:pt x="1234" y="299"/>
                  <a:pt x="1234" y="299"/>
                </a:cubicBezTo>
                <a:moveTo>
                  <a:pt x="437" y="299"/>
                </a:moveTo>
                <a:cubicBezTo>
                  <a:pt x="432" y="305"/>
                  <a:pt x="432" y="305"/>
                  <a:pt x="432" y="305"/>
                </a:cubicBezTo>
                <a:cubicBezTo>
                  <a:pt x="435" y="314"/>
                  <a:pt x="435" y="314"/>
                  <a:pt x="435" y="314"/>
                </a:cubicBezTo>
                <a:cubicBezTo>
                  <a:pt x="438" y="311"/>
                  <a:pt x="438" y="311"/>
                  <a:pt x="438" y="311"/>
                </a:cubicBezTo>
                <a:cubicBezTo>
                  <a:pt x="440" y="305"/>
                  <a:pt x="440" y="305"/>
                  <a:pt x="440" y="305"/>
                </a:cubicBezTo>
                <a:cubicBezTo>
                  <a:pt x="437" y="299"/>
                  <a:pt x="437" y="299"/>
                  <a:pt x="437" y="299"/>
                </a:cubicBezTo>
                <a:moveTo>
                  <a:pt x="1027" y="297"/>
                </a:moveTo>
                <a:cubicBezTo>
                  <a:pt x="1028" y="302"/>
                  <a:pt x="1028" y="302"/>
                  <a:pt x="1028" y="302"/>
                </a:cubicBezTo>
                <a:cubicBezTo>
                  <a:pt x="1033" y="305"/>
                  <a:pt x="1033" y="305"/>
                  <a:pt x="1033" y="305"/>
                </a:cubicBezTo>
                <a:cubicBezTo>
                  <a:pt x="1027" y="297"/>
                  <a:pt x="1027" y="297"/>
                  <a:pt x="1027" y="297"/>
                </a:cubicBezTo>
                <a:moveTo>
                  <a:pt x="1123" y="294"/>
                </a:moveTo>
                <a:cubicBezTo>
                  <a:pt x="1125" y="297"/>
                  <a:pt x="1125" y="297"/>
                  <a:pt x="1125" y="297"/>
                </a:cubicBezTo>
                <a:cubicBezTo>
                  <a:pt x="1123" y="294"/>
                  <a:pt x="1123" y="294"/>
                  <a:pt x="1123" y="294"/>
                </a:cubicBezTo>
                <a:moveTo>
                  <a:pt x="1226" y="293"/>
                </a:moveTo>
                <a:cubicBezTo>
                  <a:pt x="1220" y="297"/>
                  <a:pt x="1220" y="297"/>
                  <a:pt x="1220" y="297"/>
                </a:cubicBezTo>
                <a:cubicBezTo>
                  <a:pt x="1226" y="299"/>
                  <a:pt x="1226" y="299"/>
                  <a:pt x="1226" y="299"/>
                </a:cubicBezTo>
                <a:cubicBezTo>
                  <a:pt x="1226" y="293"/>
                  <a:pt x="1226" y="293"/>
                  <a:pt x="1226" y="293"/>
                </a:cubicBezTo>
                <a:moveTo>
                  <a:pt x="1131" y="293"/>
                </a:moveTo>
                <a:cubicBezTo>
                  <a:pt x="1125" y="302"/>
                  <a:pt x="1125" y="302"/>
                  <a:pt x="1125" y="302"/>
                </a:cubicBezTo>
                <a:cubicBezTo>
                  <a:pt x="1124" y="313"/>
                  <a:pt x="1119" y="314"/>
                  <a:pt x="1125" y="319"/>
                </a:cubicBezTo>
                <a:cubicBezTo>
                  <a:pt x="1128" y="314"/>
                  <a:pt x="1128" y="314"/>
                  <a:pt x="1128" y="314"/>
                </a:cubicBezTo>
                <a:cubicBezTo>
                  <a:pt x="1131" y="296"/>
                  <a:pt x="1131" y="296"/>
                  <a:pt x="1131" y="296"/>
                </a:cubicBezTo>
                <a:cubicBezTo>
                  <a:pt x="1150" y="311"/>
                  <a:pt x="1150" y="311"/>
                  <a:pt x="1150" y="311"/>
                </a:cubicBezTo>
                <a:cubicBezTo>
                  <a:pt x="1131" y="293"/>
                  <a:pt x="1131" y="293"/>
                  <a:pt x="1131" y="293"/>
                </a:cubicBezTo>
                <a:moveTo>
                  <a:pt x="1218" y="285"/>
                </a:moveTo>
                <a:cubicBezTo>
                  <a:pt x="1215" y="291"/>
                  <a:pt x="1215" y="291"/>
                  <a:pt x="1215" y="291"/>
                </a:cubicBezTo>
                <a:cubicBezTo>
                  <a:pt x="1215" y="294"/>
                  <a:pt x="1215" y="294"/>
                  <a:pt x="1215" y="294"/>
                </a:cubicBezTo>
                <a:cubicBezTo>
                  <a:pt x="1215" y="297"/>
                  <a:pt x="1215" y="297"/>
                  <a:pt x="1215" y="297"/>
                </a:cubicBezTo>
                <a:cubicBezTo>
                  <a:pt x="1215" y="299"/>
                  <a:pt x="1215" y="299"/>
                  <a:pt x="1215" y="299"/>
                </a:cubicBezTo>
                <a:cubicBezTo>
                  <a:pt x="1218" y="299"/>
                  <a:pt x="1218" y="299"/>
                  <a:pt x="1218" y="299"/>
                </a:cubicBezTo>
                <a:cubicBezTo>
                  <a:pt x="1218" y="297"/>
                  <a:pt x="1218" y="297"/>
                  <a:pt x="1218" y="297"/>
                </a:cubicBezTo>
                <a:cubicBezTo>
                  <a:pt x="1218" y="285"/>
                  <a:pt x="1218" y="285"/>
                  <a:pt x="1218" y="285"/>
                </a:cubicBezTo>
                <a:moveTo>
                  <a:pt x="1220" y="282"/>
                </a:moveTo>
                <a:cubicBezTo>
                  <a:pt x="1218" y="285"/>
                  <a:pt x="1218" y="285"/>
                  <a:pt x="1218" y="285"/>
                </a:cubicBezTo>
                <a:cubicBezTo>
                  <a:pt x="1220" y="282"/>
                  <a:pt x="1220" y="282"/>
                  <a:pt x="1220" y="282"/>
                </a:cubicBezTo>
                <a:moveTo>
                  <a:pt x="1118" y="282"/>
                </a:moveTo>
                <a:cubicBezTo>
                  <a:pt x="1114" y="285"/>
                  <a:pt x="1114" y="285"/>
                  <a:pt x="1114" y="285"/>
                </a:cubicBezTo>
                <a:cubicBezTo>
                  <a:pt x="1119" y="285"/>
                  <a:pt x="1119" y="285"/>
                  <a:pt x="1119" y="285"/>
                </a:cubicBezTo>
                <a:cubicBezTo>
                  <a:pt x="1123" y="291"/>
                  <a:pt x="1123" y="291"/>
                  <a:pt x="1123" y="291"/>
                </a:cubicBezTo>
                <a:cubicBezTo>
                  <a:pt x="1118" y="282"/>
                  <a:pt x="1118" y="282"/>
                  <a:pt x="1118" y="282"/>
                </a:cubicBezTo>
                <a:moveTo>
                  <a:pt x="318" y="279"/>
                </a:moveTo>
                <a:cubicBezTo>
                  <a:pt x="321" y="282"/>
                  <a:pt x="321" y="282"/>
                  <a:pt x="321" y="282"/>
                </a:cubicBezTo>
                <a:cubicBezTo>
                  <a:pt x="318" y="279"/>
                  <a:pt x="318" y="279"/>
                  <a:pt x="318" y="279"/>
                </a:cubicBezTo>
                <a:moveTo>
                  <a:pt x="313" y="277"/>
                </a:moveTo>
                <a:cubicBezTo>
                  <a:pt x="315" y="279"/>
                  <a:pt x="315" y="279"/>
                  <a:pt x="315" y="279"/>
                </a:cubicBezTo>
                <a:cubicBezTo>
                  <a:pt x="313" y="277"/>
                  <a:pt x="313" y="277"/>
                  <a:pt x="313" y="277"/>
                </a:cubicBezTo>
                <a:moveTo>
                  <a:pt x="1218" y="277"/>
                </a:moveTo>
                <a:cubicBezTo>
                  <a:pt x="1215" y="277"/>
                  <a:pt x="1215" y="277"/>
                  <a:pt x="1215" y="277"/>
                </a:cubicBezTo>
                <a:cubicBezTo>
                  <a:pt x="1212" y="285"/>
                  <a:pt x="1212" y="285"/>
                  <a:pt x="1212" y="285"/>
                </a:cubicBezTo>
                <a:cubicBezTo>
                  <a:pt x="1212" y="291"/>
                  <a:pt x="1212" y="291"/>
                  <a:pt x="1212" y="291"/>
                </a:cubicBezTo>
                <a:cubicBezTo>
                  <a:pt x="1215" y="291"/>
                  <a:pt x="1215" y="291"/>
                  <a:pt x="1215" y="291"/>
                </a:cubicBezTo>
                <a:cubicBezTo>
                  <a:pt x="1218" y="285"/>
                  <a:pt x="1218" y="285"/>
                  <a:pt x="1218" y="285"/>
                </a:cubicBezTo>
                <a:cubicBezTo>
                  <a:pt x="1220" y="282"/>
                  <a:pt x="1220" y="282"/>
                  <a:pt x="1220" y="282"/>
                </a:cubicBezTo>
                <a:cubicBezTo>
                  <a:pt x="1220" y="279"/>
                  <a:pt x="1220" y="279"/>
                  <a:pt x="1220" y="279"/>
                </a:cubicBezTo>
                <a:cubicBezTo>
                  <a:pt x="1218" y="277"/>
                  <a:pt x="1218" y="277"/>
                  <a:pt x="1218" y="277"/>
                </a:cubicBezTo>
                <a:moveTo>
                  <a:pt x="1218" y="277"/>
                </a:moveTo>
                <a:cubicBezTo>
                  <a:pt x="1215" y="277"/>
                  <a:pt x="1215" y="277"/>
                  <a:pt x="1215" y="277"/>
                </a:cubicBezTo>
                <a:cubicBezTo>
                  <a:pt x="1212" y="285"/>
                  <a:pt x="1212" y="285"/>
                  <a:pt x="1212" y="285"/>
                </a:cubicBezTo>
                <a:cubicBezTo>
                  <a:pt x="1215" y="277"/>
                  <a:pt x="1215" y="277"/>
                  <a:pt x="1215" y="277"/>
                </a:cubicBezTo>
                <a:cubicBezTo>
                  <a:pt x="1218" y="277"/>
                  <a:pt x="1218" y="277"/>
                  <a:pt x="1218" y="277"/>
                </a:cubicBezTo>
                <a:moveTo>
                  <a:pt x="1218" y="277"/>
                </a:moveTo>
                <a:cubicBezTo>
                  <a:pt x="1220" y="279"/>
                  <a:pt x="1220" y="279"/>
                  <a:pt x="1220" y="279"/>
                </a:cubicBezTo>
                <a:cubicBezTo>
                  <a:pt x="1218" y="277"/>
                  <a:pt x="1218" y="277"/>
                  <a:pt x="1218" y="277"/>
                </a:cubicBezTo>
                <a:moveTo>
                  <a:pt x="416" y="274"/>
                </a:moveTo>
                <a:cubicBezTo>
                  <a:pt x="411" y="274"/>
                  <a:pt x="411" y="274"/>
                  <a:pt x="411" y="274"/>
                </a:cubicBezTo>
                <a:cubicBezTo>
                  <a:pt x="411" y="279"/>
                  <a:pt x="411" y="279"/>
                  <a:pt x="411" y="279"/>
                </a:cubicBezTo>
                <a:cubicBezTo>
                  <a:pt x="416" y="279"/>
                  <a:pt x="416" y="279"/>
                  <a:pt x="416" y="279"/>
                </a:cubicBezTo>
                <a:cubicBezTo>
                  <a:pt x="416" y="274"/>
                  <a:pt x="416" y="274"/>
                  <a:pt x="416" y="274"/>
                </a:cubicBezTo>
                <a:moveTo>
                  <a:pt x="460" y="274"/>
                </a:moveTo>
                <a:cubicBezTo>
                  <a:pt x="454" y="274"/>
                  <a:pt x="454" y="274"/>
                  <a:pt x="454" y="274"/>
                </a:cubicBezTo>
                <a:cubicBezTo>
                  <a:pt x="454" y="279"/>
                  <a:pt x="454" y="279"/>
                  <a:pt x="454" y="279"/>
                </a:cubicBezTo>
                <a:cubicBezTo>
                  <a:pt x="460" y="279"/>
                  <a:pt x="460" y="279"/>
                  <a:pt x="460" y="279"/>
                </a:cubicBezTo>
                <a:cubicBezTo>
                  <a:pt x="460" y="274"/>
                  <a:pt x="460" y="274"/>
                  <a:pt x="460" y="274"/>
                </a:cubicBezTo>
                <a:moveTo>
                  <a:pt x="449" y="271"/>
                </a:moveTo>
                <a:cubicBezTo>
                  <a:pt x="443" y="271"/>
                  <a:pt x="443" y="271"/>
                  <a:pt x="443" y="271"/>
                </a:cubicBezTo>
                <a:cubicBezTo>
                  <a:pt x="443" y="277"/>
                  <a:pt x="443" y="277"/>
                  <a:pt x="443" y="277"/>
                </a:cubicBezTo>
                <a:cubicBezTo>
                  <a:pt x="449" y="277"/>
                  <a:pt x="449" y="277"/>
                  <a:pt x="449" y="277"/>
                </a:cubicBezTo>
                <a:cubicBezTo>
                  <a:pt x="449" y="271"/>
                  <a:pt x="449" y="271"/>
                  <a:pt x="449" y="271"/>
                </a:cubicBezTo>
                <a:moveTo>
                  <a:pt x="101" y="268"/>
                </a:moveTo>
                <a:cubicBezTo>
                  <a:pt x="95" y="268"/>
                  <a:pt x="95" y="268"/>
                  <a:pt x="95" y="268"/>
                </a:cubicBezTo>
                <a:cubicBezTo>
                  <a:pt x="95" y="274"/>
                  <a:pt x="95" y="274"/>
                  <a:pt x="95" y="274"/>
                </a:cubicBezTo>
                <a:cubicBezTo>
                  <a:pt x="101" y="274"/>
                  <a:pt x="101" y="274"/>
                  <a:pt x="101" y="274"/>
                </a:cubicBezTo>
                <a:cubicBezTo>
                  <a:pt x="101" y="268"/>
                  <a:pt x="101" y="268"/>
                  <a:pt x="101" y="268"/>
                </a:cubicBezTo>
                <a:moveTo>
                  <a:pt x="1173" y="267"/>
                </a:moveTo>
                <a:cubicBezTo>
                  <a:pt x="1165" y="275"/>
                  <a:pt x="1165" y="275"/>
                  <a:pt x="1165" y="275"/>
                </a:cubicBezTo>
                <a:cubicBezTo>
                  <a:pt x="1175" y="270"/>
                  <a:pt x="1175" y="270"/>
                  <a:pt x="1175" y="270"/>
                </a:cubicBezTo>
                <a:cubicBezTo>
                  <a:pt x="1173" y="267"/>
                  <a:pt x="1173" y="267"/>
                  <a:pt x="1173" y="267"/>
                </a:cubicBezTo>
                <a:moveTo>
                  <a:pt x="299" y="262"/>
                </a:moveTo>
                <a:cubicBezTo>
                  <a:pt x="299" y="271"/>
                  <a:pt x="299" y="271"/>
                  <a:pt x="299" y="271"/>
                </a:cubicBezTo>
                <a:cubicBezTo>
                  <a:pt x="310" y="277"/>
                  <a:pt x="310" y="277"/>
                  <a:pt x="310" y="277"/>
                </a:cubicBezTo>
                <a:cubicBezTo>
                  <a:pt x="303" y="270"/>
                  <a:pt x="303" y="270"/>
                  <a:pt x="303" y="270"/>
                </a:cubicBezTo>
                <a:cubicBezTo>
                  <a:pt x="299" y="262"/>
                  <a:pt x="299" y="262"/>
                  <a:pt x="299" y="262"/>
                </a:cubicBezTo>
                <a:moveTo>
                  <a:pt x="1022" y="260"/>
                </a:moveTo>
                <a:cubicBezTo>
                  <a:pt x="1017" y="262"/>
                  <a:pt x="1017" y="262"/>
                  <a:pt x="1017" y="262"/>
                </a:cubicBezTo>
                <a:cubicBezTo>
                  <a:pt x="1022" y="279"/>
                  <a:pt x="1022" y="279"/>
                  <a:pt x="1022" y="279"/>
                </a:cubicBezTo>
                <a:cubicBezTo>
                  <a:pt x="1022" y="260"/>
                  <a:pt x="1022" y="260"/>
                  <a:pt x="1022" y="260"/>
                </a:cubicBezTo>
                <a:moveTo>
                  <a:pt x="1082" y="260"/>
                </a:moveTo>
                <a:cubicBezTo>
                  <a:pt x="1078" y="263"/>
                  <a:pt x="1068" y="272"/>
                  <a:pt x="1065" y="277"/>
                </a:cubicBezTo>
                <a:cubicBezTo>
                  <a:pt x="1076" y="269"/>
                  <a:pt x="1075" y="272"/>
                  <a:pt x="1082" y="260"/>
                </a:cubicBezTo>
                <a:moveTo>
                  <a:pt x="1185" y="257"/>
                </a:moveTo>
                <a:cubicBezTo>
                  <a:pt x="1177" y="262"/>
                  <a:pt x="1177" y="262"/>
                  <a:pt x="1177" y="262"/>
                </a:cubicBezTo>
                <a:cubicBezTo>
                  <a:pt x="1182" y="262"/>
                  <a:pt x="1182" y="262"/>
                  <a:pt x="1182" y="262"/>
                </a:cubicBezTo>
                <a:cubicBezTo>
                  <a:pt x="1185" y="257"/>
                  <a:pt x="1185" y="257"/>
                  <a:pt x="1185" y="257"/>
                </a:cubicBezTo>
                <a:moveTo>
                  <a:pt x="394" y="254"/>
                </a:moveTo>
                <a:cubicBezTo>
                  <a:pt x="389" y="254"/>
                  <a:pt x="389" y="254"/>
                  <a:pt x="389" y="254"/>
                </a:cubicBezTo>
                <a:cubicBezTo>
                  <a:pt x="381" y="254"/>
                  <a:pt x="384" y="255"/>
                  <a:pt x="381" y="260"/>
                </a:cubicBezTo>
                <a:cubicBezTo>
                  <a:pt x="389" y="260"/>
                  <a:pt x="389" y="260"/>
                  <a:pt x="389" y="260"/>
                </a:cubicBezTo>
                <a:cubicBezTo>
                  <a:pt x="396" y="260"/>
                  <a:pt x="396" y="261"/>
                  <a:pt x="402" y="262"/>
                </a:cubicBezTo>
                <a:cubicBezTo>
                  <a:pt x="402" y="262"/>
                  <a:pt x="402" y="262"/>
                  <a:pt x="402" y="262"/>
                </a:cubicBezTo>
                <a:cubicBezTo>
                  <a:pt x="411" y="265"/>
                  <a:pt x="411" y="265"/>
                  <a:pt x="411" y="265"/>
                </a:cubicBezTo>
                <a:cubicBezTo>
                  <a:pt x="411" y="265"/>
                  <a:pt x="411" y="265"/>
                  <a:pt x="411" y="265"/>
                </a:cubicBezTo>
                <a:cubicBezTo>
                  <a:pt x="411" y="265"/>
                  <a:pt x="411" y="265"/>
                  <a:pt x="411" y="266"/>
                </a:cubicBezTo>
                <a:cubicBezTo>
                  <a:pt x="411" y="266"/>
                  <a:pt x="411" y="266"/>
                  <a:pt x="411" y="266"/>
                </a:cubicBezTo>
                <a:cubicBezTo>
                  <a:pt x="411" y="266"/>
                  <a:pt x="411" y="266"/>
                  <a:pt x="411" y="266"/>
                </a:cubicBezTo>
                <a:cubicBezTo>
                  <a:pt x="412" y="266"/>
                  <a:pt x="412" y="266"/>
                  <a:pt x="412" y="266"/>
                </a:cubicBezTo>
                <a:cubicBezTo>
                  <a:pt x="412" y="266"/>
                  <a:pt x="412" y="266"/>
                  <a:pt x="412" y="266"/>
                </a:cubicBezTo>
                <a:cubicBezTo>
                  <a:pt x="412" y="266"/>
                  <a:pt x="412" y="266"/>
                  <a:pt x="412" y="266"/>
                </a:cubicBezTo>
                <a:cubicBezTo>
                  <a:pt x="412" y="266"/>
                  <a:pt x="412" y="266"/>
                  <a:pt x="412" y="266"/>
                </a:cubicBezTo>
                <a:cubicBezTo>
                  <a:pt x="412" y="266"/>
                  <a:pt x="412" y="266"/>
                  <a:pt x="412" y="266"/>
                </a:cubicBezTo>
                <a:cubicBezTo>
                  <a:pt x="414" y="268"/>
                  <a:pt x="416" y="269"/>
                  <a:pt x="417" y="269"/>
                </a:cubicBezTo>
                <a:cubicBezTo>
                  <a:pt x="417" y="269"/>
                  <a:pt x="417" y="269"/>
                  <a:pt x="417" y="269"/>
                </a:cubicBezTo>
                <a:cubicBezTo>
                  <a:pt x="417" y="269"/>
                  <a:pt x="417" y="269"/>
                  <a:pt x="417" y="269"/>
                </a:cubicBezTo>
                <a:cubicBezTo>
                  <a:pt x="417" y="269"/>
                  <a:pt x="417" y="269"/>
                  <a:pt x="417" y="269"/>
                </a:cubicBezTo>
                <a:cubicBezTo>
                  <a:pt x="417" y="269"/>
                  <a:pt x="417" y="269"/>
                  <a:pt x="417" y="269"/>
                </a:cubicBezTo>
                <a:cubicBezTo>
                  <a:pt x="417" y="269"/>
                  <a:pt x="417" y="269"/>
                  <a:pt x="417" y="269"/>
                </a:cubicBezTo>
                <a:cubicBezTo>
                  <a:pt x="417" y="269"/>
                  <a:pt x="417" y="269"/>
                  <a:pt x="417" y="269"/>
                </a:cubicBezTo>
                <a:cubicBezTo>
                  <a:pt x="416" y="269"/>
                  <a:pt x="414" y="268"/>
                  <a:pt x="412" y="266"/>
                </a:cubicBezTo>
                <a:cubicBezTo>
                  <a:pt x="412" y="266"/>
                  <a:pt x="412" y="266"/>
                  <a:pt x="412" y="266"/>
                </a:cubicBezTo>
                <a:cubicBezTo>
                  <a:pt x="412" y="266"/>
                  <a:pt x="412" y="266"/>
                  <a:pt x="412" y="266"/>
                </a:cubicBezTo>
                <a:cubicBezTo>
                  <a:pt x="412" y="266"/>
                  <a:pt x="412" y="266"/>
                  <a:pt x="412" y="266"/>
                </a:cubicBezTo>
                <a:cubicBezTo>
                  <a:pt x="412" y="266"/>
                  <a:pt x="412" y="266"/>
                  <a:pt x="412" y="266"/>
                </a:cubicBezTo>
                <a:cubicBezTo>
                  <a:pt x="412" y="266"/>
                  <a:pt x="412" y="266"/>
                  <a:pt x="411" y="266"/>
                </a:cubicBezTo>
                <a:cubicBezTo>
                  <a:pt x="411" y="266"/>
                  <a:pt x="411" y="266"/>
                  <a:pt x="411" y="266"/>
                </a:cubicBezTo>
                <a:cubicBezTo>
                  <a:pt x="411" y="266"/>
                  <a:pt x="411" y="266"/>
                  <a:pt x="411" y="266"/>
                </a:cubicBezTo>
                <a:cubicBezTo>
                  <a:pt x="411" y="265"/>
                  <a:pt x="411" y="265"/>
                  <a:pt x="411" y="265"/>
                </a:cubicBezTo>
                <a:cubicBezTo>
                  <a:pt x="411" y="265"/>
                  <a:pt x="411" y="265"/>
                  <a:pt x="411" y="265"/>
                </a:cubicBezTo>
                <a:cubicBezTo>
                  <a:pt x="413" y="271"/>
                  <a:pt x="413" y="271"/>
                  <a:pt x="413" y="271"/>
                </a:cubicBezTo>
                <a:cubicBezTo>
                  <a:pt x="419" y="271"/>
                  <a:pt x="419" y="271"/>
                  <a:pt x="419" y="271"/>
                </a:cubicBezTo>
                <a:cubicBezTo>
                  <a:pt x="430" y="272"/>
                  <a:pt x="430" y="272"/>
                  <a:pt x="430" y="272"/>
                </a:cubicBezTo>
                <a:cubicBezTo>
                  <a:pt x="424" y="277"/>
                  <a:pt x="424" y="277"/>
                  <a:pt x="424" y="277"/>
                </a:cubicBezTo>
                <a:cubicBezTo>
                  <a:pt x="432" y="277"/>
                  <a:pt x="432" y="277"/>
                  <a:pt x="432" y="277"/>
                </a:cubicBezTo>
                <a:cubicBezTo>
                  <a:pt x="443" y="277"/>
                  <a:pt x="443" y="277"/>
                  <a:pt x="443" y="277"/>
                </a:cubicBezTo>
                <a:cubicBezTo>
                  <a:pt x="443" y="271"/>
                  <a:pt x="443" y="271"/>
                  <a:pt x="443" y="271"/>
                </a:cubicBezTo>
                <a:cubicBezTo>
                  <a:pt x="432" y="271"/>
                  <a:pt x="432" y="271"/>
                  <a:pt x="432" y="271"/>
                </a:cubicBezTo>
                <a:cubicBezTo>
                  <a:pt x="443" y="271"/>
                  <a:pt x="443" y="271"/>
                  <a:pt x="443" y="271"/>
                </a:cubicBezTo>
                <a:cubicBezTo>
                  <a:pt x="443" y="268"/>
                  <a:pt x="443" y="268"/>
                  <a:pt x="441" y="268"/>
                </a:cubicBezTo>
                <a:cubicBezTo>
                  <a:pt x="440" y="268"/>
                  <a:pt x="438" y="268"/>
                  <a:pt x="435" y="268"/>
                </a:cubicBezTo>
                <a:cubicBezTo>
                  <a:pt x="428" y="268"/>
                  <a:pt x="428" y="267"/>
                  <a:pt x="421" y="265"/>
                </a:cubicBezTo>
                <a:cubicBezTo>
                  <a:pt x="421" y="265"/>
                  <a:pt x="421" y="265"/>
                  <a:pt x="421" y="265"/>
                </a:cubicBezTo>
                <a:cubicBezTo>
                  <a:pt x="421" y="265"/>
                  <a:pt x="421" y="265"/>
                  <a:pt x="421" y="266"/>
                </a:cubicBezTo>
                <a:cubicBezTo>
                  <a:pt x="421" y="266"/>
                  <a:pt x="421" y="266"/>
                  <a:pt x="421" y="266"/>
                </a:cubicBezTo>
                <a:cubicBezTo>
                  <a:pt x="421" y="266"/>
                  <a:pt x="421" y="266"/>
                  <a:pt x="421" y="266"/>
                </a:cubicBezTo>
                <a:cubicBezTo>
                  <a:pt x="421" y="266"/>
                  <a:pt x="421" y="266"/>
                  <a:pt x="421" y="266"/>
                </a:cubicBezTo>
                <a:cubicBezTo>
                  <a:pt x="421" y="266"/>
                  <a:pt x="421" y="266"/>
                  <a:pt x="421" y="266"/>
                </a:cubicBezTo>
                <a:cubicBezTo>
                  <a:pt x="421" y="265"/>
                  <a:pt x="421" y="265"/>
                  <a:pt x="421" y="265"/>
                </a:cubicBezTo>
                <a:cubicBezTo>
                  <a:pt x="421" y="265"/>
                  <a:pt x="421" y="265"/>
                  <a:pt x="421" y="265"/>
                </a:cubicBezTo>
                <a:cubicBezTo>
                  <a:pt x="408" y="260"/>
                  <a:pt x="408" y="260"/>
                  <a:pt x="408" y="260"/>
                </a:cubicBezTo>
                <a:cubicBezTo>
                  <a:pt x="402" y="260"/>
                  <a:pt x="402" y="260"/>
                  <a:pt x="402" y="260"/>
                </a:cubicBezTo>
                <a:cubicBezTo>
                  <a:pt x="394" y="254"/>
                  <a:pt x="394" y="254"/>
                  <a:pt x="394" y="254"/>
                </a:cubicBezTo>
                <a:moveTo>
                  <a:pt x="1218" y="254"/>
                </a:moveTo>
                <a:cubicBezTo>
                  <a:pt x="1212" y="257"/>
                  <a:pt x="1212" y="257"/>
                  <a:pt x="1212" y="257"/>
                </a:cubicBezTo>
                <a:cubicBezTo>
                  <a:pt x="1218" y="260"/>
                  <a:pt x="1218" y="260"/>
                  <a:pt x="1218" y="260"/>
                </a:cubicBezTo>
                <a:cubicBezTo>
                  <a:pt x="1218" y="254"/>
                  <a:pt x="1218" y="254"/>
                  <a:pt x="1218" y="254"/>
                </a:cubicBezTo>
                <a:moveTo>
                  <a:pt x="998" y="251"/>
                </a:moveTo>
                <a:cubicBezTo>
                  <a:pt x="1003" y="256"/>
                  <a:pt x="1007" y="261"/>
                  <a:pt x="1012" y="269"/>
                </a:cubicBezTo>
                <a:cubicBezTo>
                  <a:pt x="1014" y="265"/>
                  <a:pt x="1014" y="265"/>
                  <a:pt x="1014" y="265"/>
                </a:cubicBezTo>
                <a:cubicBezTo>
                  <a:pt x="1003" y="251"/>
                  <a:pt x="1003" y="251"/>
                  <a:pt x="1003" y="251"/>
                </a:cubicBezTo>
                <a:cubicBezTo>
                  <a:pt x="998" y="251"/>
                  <a:pt x="998" y="251"/>
                  <a:pt x="998" y="251"/>
                </a:cubicBezTo>
                <a:moveTo>
                  <a:pt x="267" y="248"/>
                </a:moveTo>
                <a:cubicBezTo>
                  <a:pt x="272" y="254"/>
                  <a:pt x="272" y="254"/>
                  <a:pt x="272" y="254"/>
                </a:cubicBezTo>
                <a:cubicBezTo>
                  <a:pt x="273" y="253"/>
                  <a:pt x="273" y="253"/>
                  <a:pt x="273" y="253"/>
                </a:cubicBezTo>
                <a:cubicBezTo>
                  <a:pt x="272" y="254"/>
                  <a:pt x="272" y="254"/>
                  <a:pt x="272" y="254"/>
                </a:cubicBezTo>
                <a:cubicBezTo>
                  <a:pt x="267" y="248"/>
                  <a:pt x="267" y="248"/>
                  <a:pt x="267" y="248"/>
                </a:cubicBezTo>
                <a:moveTo>
                  <a:pt x="1216" y="247"/>
                </a:moveTo>
                <a:cubicBezTo>
                  <a:pt x="1212" y="257"/>
                  <a:pt x="1212" y="257"/>
                  <a:pt x="1212" y="257"/>
                </a:cubicBezTo>
                <a:cubicBezTo>
                  <a:pt x="1218" y="254"/>
                  <a:pt x="1218" y="254"/>
                  <a:pt x="1218" y="254"/>
                </a:cubicBezTo>
                <a:cubicBezTo>
                  <a:pt x="1216" y="247"/>
                  <a:pt x="1216" y="247"/>
                  <a:pt x="1216" y="247"/>
                </a:cubicBezTo>
                <a:moveTo>
                  <a:pt x="362" y="228"/>
                </a:moveTo>
                <a:cubicBezTo>
                  <a:pt x="359" y="231"/>
                  <a:pt x="359" y="231"/>
                  <a:pt x="359" y="231"/>
                </a:cubicBezTo>
                <a:cubicBezTo>
                  <a:pt x="362" y="228"/>
                  <a:pt x="362" y="228"/>
                  <a:pt x="362" y="228"/>
                </a:cubicBezTo>
                <a:moveTo>
                  <a:pt x="383" y="225"/>
                </a:moveTo>
                <a:cubicBezTo>
                  <a:pt x="392" y="240"/>
                  <a:pt x="392" y="240"/>
                  <a:pt x="392" y="240"/>
                </a:cubicBezTo>
                <a:cubicBezTo>
                  <a:pt x="383" y="225"/>
                  <a:pt x="383" y="225"/>
                  <a:pt x="383" y="225"/>
                </a:cubicBezTo>
                <a:moveTo>
                  <a:pt x="354" y="223"/>
                </a:moveTo>
                <a:cubicBezTo>
                  <a:pt x="359" y="223"/>
                  <a:pt x="359" y="223"/>
                  <a:pt x="359" y="223"/>
                </a:cubicBezTo>
                <a:cubicBezTo>
                  <a:pt x="354" y="223"/>
                  <a:pt x="354" y="223"/>
                  <a:pt x="354" y="223"/>
                </a:cubicBezTo>
                <a:moveTo>
                  <a:pt x="362" y="223"/>
                </a:moveTo>
                <a:cubicBezTo>
                  <a:pt x="359" y="223"/>
                  <a:pt x="359" y="223"/>
                  <a:pt x="359" y="223"/>
                </a:cubicBezTo>
                <a:cubicBezTo>
                  <a:pt x="354" y="223"/>
                  <a:pt x="354" y="223"/>
                  <a:pt x="354" y="223"/>
                </a:cubicBezTo>
                <a:cubicBezTo>
                  <a:pt x="351" y="225"/>
                  <a:pt x="351" y="225"/>
                  <a:pt x="351" y="225"/>
                </a:cubicBezTo>
                <a:cubicBezTo>
                  <a:pt x="351" y="231"/>
                  <a:pt x="351" y="231"/>
                  <a:pt x="351" y="231"/>
                </a:cubicBezTo>
                <a:cubicBezTo>
                  <a:pt x="359" y="231"/>
                  <a:pt x="359" y="231"/>
                  <a:pt x="359" y="231"/>
                </a:cubicBezTo>
                <a:cubicBezTo>
                  <a:pt x="362" y="228"/>
                  <a:pt x="362" y="228"/>
                  <a:pt x="362" y="228"/>
                </a:cubicBezTo>
                <a:cubicBezTo>
                  <a:pt x="362" y="223"/>
                  <a:pt x="362" y="223"/>
                  <a:pt x="362" y="223"/>
                </a:cubicBezTo>
                <a:moveTo>
                  <a:pt x="383" y="214"/>
                </a:moveTo>
                <a:cubicBezTo>
                  <a:pt x="383" y="214"/>
                  <a:pt x="383" y="214"/>
                  <a:pt x="383" y="214"/>
                </a:cubicBezTo>
                <a:moveTo>
                  <a:pt x="1258" y="211"/>
                </a:moveTo>
                <a:cubicBezTo>
                  <a:pt x="1253" y="211"/>
                  <a:pt x="1253" y="211"/>
                  <a:pt x="1253" y="211"/>
                </a:cubicBezTo>
                <a:cubicBezTo>
                  <a:pt x="1253" y="220"/>
                  <a:pt x="1253" y="220"/>
                  <a:pt x="1253" y="220"/>
                </a:cubicBezTo>
                <a:cubicBezTo>
                  <a:pt x="1258" y="220"/>
                  <a:pt x="1258" y="220"/>
                  <a:pt x="1258" y="220"/>
                </a:cubicBezTo>
                <a:cubicBezTo>
                  <a:pt x="1258" y="211"/>
                  <a:pt x="1258" y="211"/>
                  <a:pt x="1258" y="211"/>
                </a:cubicBezTo>
                <a:moveTo>
                  <a:pt x="1258" y="205"/>
                </a:moveTo>
                <a:cubicBezTo>
                  <a:pt x="1255" y="208"/>
                  <a:pt x="1255" y="208"/>
                  <a:pt x="1255" y="208"/>
                </a:cubicBezTo>
                <a:cubicBezTo>
                  <a:pt x="1253" y="211"/>
                  <a:pt x="1253" y="211"/>
                  <a:pt x="1253" y="211"/>
                </a:cubicBezTo>
                <a:cubicBezTo>
                  <a:pt x="1258" y="211"/>
                  <a:pt x="1258" y="211"/>
                  <a:pt x="1258" y="211"/>
                </a:cubicBezTo>
                <a:cubicBezTo>
                  <a:pt x="1264" y="214"/>
                  <a:pt x="1264" y="214"/>
                  <a:pt x="1264" y="214"/>
                </a:cubicBezTo>
                <a:cubicBezTo>
                  <a:pt x="1267" y="211"/>
                  <a:pt x="1267" y="211"/>
                  <a:pt x="1267" y="211"/>
                </a:cubicBezTo>
                <a:cubicBezTo>
                  <a:pt x="1258" y="205"/>
                  <a:pt x="1258" y="205"/>
                  <a:pt x="1258" y="205"/>
                </a:cubicBezTo>
                <a:moveTo>
                  <a:pt x="242" y="205"/>
                </a:moveTo>
                <a:cubicBezTo>
                  <a:pt x="237" y="205"/>
                  <a:pt x="237" y="205"/>
                  <a:pt x="237" y="205"/>
                </a:cubicBezTo>
                <a:cubicBezTo>
                  <a:pt x="245" y="213"/>
                  <a:pt x="260" y="237"/>
                  <a:pt x="267" y="248"/>
                </a:cubicBezTo>
                <a:cubicBezTo>
                  <a:pt x="273" y="253"/>
                  <a:pt x="273" y="253"/>
                  <a:pt x="273" y="253"/>
                </a:cubicBezTo>
                <a:cubicBezTo>
                  <a:pt x="274" y="251"/>
                  <a:pt x="274" y="251"/>
                  <a:pt x="274" y="251"/>
                </a:cubicBezTo>
                <a:cubicBezTo>
                  <a:pt x="273" y="253"/>
                  <a:pt x="273" y="253"/>
                  <a:pt x="273" y="253"/>
                </a:cubicBezTo>
                <a:cubicBezTo>
                  <a:pt x="278" y="256"/>
                  <a:pt x="278" y="256"/>
                  <a:pt x="278" y="256"/>
                </a:cubicBezTo>
                <a:cubicBezTo>
                  <a:pt x="272" y="248"/>
                  <a:pt x="272" y="248"/>
                  <a:pt x="272" y="248"/>
                </a:cubicBezTo>
                <a:cubicBezTo>
                  <a:pt x="256" y="225"/>
                  <a:pt x="256" y="225"/>
                  <a:pt x="256" y="225"/>
                </a:cubicBezTo>
                <a:cubicBezTo>
                  <a:pt x="256" y="223"/>
                  <a:pt x="256" y="223"/>
                  <a:pt x="256" y="223"/>
                </a:cubicBezTo>
                <a:cubicBezTo>
                  <a:pt x="259" y="219"/>
                  <a:pt x="259" y="219"/>
                  <a:pt x="259" y="219"/>
                </a:cubicBezTo>
                <a:cubicBezTo>
                  <a:pt x="264" y="223"/>
                  <a:pt x="264" y="223"/>
                  <a:pt x="264" y="223"/>
                </a:cubicBezTo>
                <a:cubicBezTo>
                  <a:pt x="253" y="216"/>
                  <a:pt x="253" y="216"/>
                  <a:pt x="253" y="216"/>
                </a:cubicBezTo>
                <a:cubicBezTo>
                  <a:pt x="252" y="223"/>
                  <a:pt x="252" y="223"/>
                  <a:pt x="252" y="223"/>
                </a:cubicBezTo>
                <a:cubicBezTo>
                  <a:pt x="242" y="205"/>
                  <a:pt x="242" y="205"/>
                  <a:pt x="242" y="205"/>
                </a:cubicBezTo>
                <a:moveTo>
                  <a:pt x="1239" y="197"/>
                </a:moveTo>
                <a:cubicBezTo>
                  <a:pt x="1239" y="205"/>
                  <a:pt x="1239" y="205"/>
                  <a:pt x="1239" y="205"/>
                </a:cubicBezTo>
                <a:cubicBezTo>
                  <a:pt x="1239" y="197"/>
                  <a:pt x="1239" y="197"/>
                  <a:pt x="1239" y="197"/>
                </a:cubicBezTo>
                <a:moveTo>
                  <a:pt x="402" y="376"/>
                </a:moveTo>
                <a:cubicBezTo>
                  <a:pt x="402" y="371"/>
                  <a:pt x="402" y="371"/>
                  <a:pt x="402" y="371"/>
                </a:cubicBezTo>
                <a:cubicBezTo>
                  <a:pt x="402" y="376"/>
                  <a:pt x="402" y="376"/>
                  <a:pt x="402" y="376"/>
                </a:cubicBezTo>
                <a:cubicBezTo>
                  <a:pt x="408" y="376"/>
                  <a:pt x="408" y="376"/>
                  <a:pt x="408" y="376"/>
                </a:cubicBezTo>
                <a:cubicBezTo>
                  <a:pt x="402" y="376"/>
                  <a:pt x="402" y="376"/>
                  <a:pt x="402" y="376"/>
                </a:cubicBezTo>
                <a:moveTo>
                  <a:pt x="405" y="362"/>
                </a:moveTo>
                <a:cubicBezTo>
                  <a:pt x="405" y="362"/>
                  <a:pt x="405" y="362"/>
                  <a:pt x="405" y="362"/>
                </a:cubicBezTo>
                <a:moveTo>
                  <a:pt x="400" y="317"/>
                </a:moveTo>
                <a:cubicBezTo>
                  <a:pt x="400" y="317"/>
                  <a:pt x="400" y="317"/>
                  <a:pt x="400" y="317"/>
                </a:cubicBezTo>
                <a:moveTo>
                  <a:pt x="416" y="317"/>
                </a:moveTo>
                <a:cubicBezTo>
                  <a:pt x="416" y="317"/>
                  <a:pt x="416" y="317"/>
                  <a:pt x="416" y="317"/>
                </a:cubicBezTo>
                <a:cubicBezTo>
                  <a:pt x="419" y="314"/>
                  <a:pt x="419" y="314"/>
                  <a:pt x="419" y="314"/>
                </a:cubicBezTo>
                <a:cubicBezTo>
                  <a:pt x="421" y="308"/>
                  <a:pt x="421" y="308"/>
                  <a:pt x="421" y="308"/>
                </a:cubicBezTo>
                <a:cubicBezTo>
                  <a:pt x="419" y="314"/>
                  <a:pt x="419" y="314"/>
                  <a:pt x="419" y="314"/>
                </a:cubicBezTo>
                <a:cubicBezTo>
                  <a:pt x="416" y="317"/>
                  <a:pt x="416" y="317"/>
                  <a:pt x="416" y="317"/>
                </a:cubicBezTo>
                <a:cubicBezTo>
                  <a:pt x="416" y="317"/>
                  <a:pt x="416" y="317"/>
                  <a:pt x="416" y="317"/>
                </a:cubicBezTo>
                <a:moveTo>
                  <a:pt x="352" y="277"/>
                </a:moveTo>
                <a:cubicBezTo>
                  <a:pt x="352" y="277"/>
                  <a:pt x="352" y="277"/>
                  <a:pt x="352" y="277"/>
                </a:cubicBezTo>
                <a:cubicBezTo>
                  <a:pt x="352" y="277"/>
                  <a:pt x="352" y="277"/>
                  <a:pt x="352" y="277"/>
                </a:cubicBezTo>
                <a:cubicBezTo>
                  <a:pt x="352" y="277"/>
                  <a:pt x="352" y="277"/>
                  <a:pt x="352" y="277"/>
                </a:cubicBezTo>
                <a:moveTo>
                  <a:pt x="352" y="277"/>
                </a:moveTo>
                <a:cubicBezTo>
                  <a:pt x="351" y="277"/>
                  <a:pt x="351" y="277"/>
                  <a:pt x="351" y="277"/>
                </a:cubicBezTo>
                <a:cubicBezTo>
                  <a:pt x="351" y="277"/>
                  <a:pt x="351" y="277"/>
                  <a:pt x="352" y="277"/>
                </a:cubicBezTo>
                <a:moveTo>
                  <a:pt x="364" y="263"/>
                </a:moveTo>
                <a:cubicBezTo>
                  <a:pt x="364" y="263"/>
                  <a:pt x="364" y="263"/>
                  <a:pt x="364" y="263"/>
                </a:cubicBezTo>
                <a:cubicBezTo>
                  <a:pt x="364" y="263"/>
                  <a:pt x="364" y="263"/>
                  <a:pt x="364" y="263"/>
                </a:cubicBezTo>
                <a:moveTo>
                  <a:pt x="364" y="263"/>
                </a:moveTo>
                <a:cubicBezTo>
                  <a:pt x="364" y="263"/>
                  <a:pt x="364" y="263"/>
                  <a:pt x="364" y="263"/>
                </a:cubicBezTo>
                <a:cubicBezTo>
                  <a:pt x="364" y="263"/>
                  <a:pt x="364" y="263"/>
                  <a:pt x="364" y="263"/>
                </a:cubicBezTo>
                <a:moveTo>
                  <a:pt x="364" y="263"/>
                </a:moveTo>
                <a:cubicBezTo>
                  <a:pt x="364" y="262"/>
                  <a:pt x="364" y="262"/>
                  <a:pt x="364" y="262"/>
                </a:cubicBezTo>
                <a:cubicBezTo>
                  <a:pt x="364" y="262"/>
                  <a:pt x="364" y="262"/>
                  <a:pt x="364" y="263"/>
                </a:cubicBezTo>
                <a:moveTo>
                  <a:pt x="364" y="262"/>
                </a:moveTo>
                <a:cubicBezTo>
                  <a:pt x="364" y="262"/>
                  <a:pt x="364" y="262"/>
                  <a:pt x="364" y="262"/>
                </a:cubicBezTo>
                <a:moveTo>
                  <a:pt x="253" y="208"/>
                </a:moveTo>
                <a:cubicBezTo>
                  <a:pt x="253" y="208"/>
                  <a:pt x="253" y="208"/>
                  <a:pt x="253" y="208"/>
                </a:cubicBezTo>
                <a:cubicBezTo>
                  <a:pt x="253" y="208"/>
                  <a:pt x="253" y="208"/>
                  <a:pt x="253" y="208"/>
                </a:cubicBezTo>
                <a:cubicBezTo>
                  <a:pt x="253" y="208"/>
                  <a:pt x="253" y="208"/>
                  <a:pt x="253" y="208"/>
                </a:cubicBezTo>
                <a:moveTo>
                  <a:pt x="264" y="208"/>
                </a:moveTo>
                <a:cubicBezTo>
                  <a:pt x="264" y="208"/>
                  <a:pt x="264" y="208"/>
                  <a:pt x="264" y="208"/>
                </a:cubicBezTo>
                <a:cubicBezTo>
                  <a:pt x="264" y="214"/>
                  <a:pt x="264" y="214"/>
                  <a:pt x="264" y="214"/>
                </a:cubicBezTo>
                <a:cubicBezTo>
                  <a:pt x="264" y="217"/>
                  <a:pt x="264" y="217"/>
                  <a:pt x="264" y="217"/>
                </a:cubicBezTo>
                <a:cubicBezTo>
                  <a:pt x="269" y="217"/>
                  <a:pt x="269" y="217"/>
                  <a:pt x="269" y="217"/>
                </a:cubicBezTo>
                <a:cubicBezTo>
                  <a:pt x="264" y="217"/>
                  <a:pt x="264" y="217"/>
                  <a:pt x="264" y="217"/>
                </a:cubicBezTo>
                <a:cubicBezTo>
                  <a:pt x="261" y="214"/>
                  <a:pt x="261" y="214"/>
                  <a:pt x="261" y="214"/>
                </a:cubicBezTo>
                <a:cubicBezTo>
                  <a:pt x="264" y="217"/>
                  <a:pt x="264" y="217"/>
                  <a:pt x="264" y="217"/>
                </a:cubicBezTo>
                <a:cubicBezTo>
                  <a:pt x="264" y="214"/>
                  <a:pt x="264" y="214"/>
                  <a:pt x="264" y="214"/>
                </a:cubicBezTo>
                <a:cubicBezTo>
                  <a:pt x="261" y="214"/>
                  <a:pt x="261" y="214"/>
                  <a:pt x="261" y="214"/>
                </a:cubicBezTo>
                <a:cubicBezTo>
                  <a:pt x="264" y="214"/>
                  <a:pt x="264" y="214"/>
                  <a:pt x="264" y="214"/>
                </a:cubicBezTo>
                <a:cubicBezTo>
                  <a:pt x="264" y="208"/>
                  <a:pt x="264" y="208"/>
                  <a:pt x="264" y="208"/>
                </a:cubicBezTo>
                <a:moveTo>
                  <a:pt x="264" y="208"/>
                </a:moveTo>
                <a:cubicBezTo>
                  <a:pt x="269" y="208"/>
                  <a:pt x="269" y="208"/>
                  <a:pt x="269" y="208"/>
                </a:cubicBezTo>
                <a:cubicBezTo>
                  <a:pt x="264" y="208"/>
                  <a:pt x="264" y="208"/>
                  <a:pt x="264" y="208"/>
                </a:cubicBezTo>
                <a:moveTo>
                  <a:pt x="381" y="214"/>
                </a:moveTo>
                <a:cubicBezTo>
                  <a:pt x="381" y="214"/>
                  <a:pt x="381" y="214"/>
                  <a:pt x="381" y="214"/>
                </a:cubicBezTo>
                <a:cubicBezTo>
                  <a:pt x="381" y="208"/>
                  <a:pt x="381" y="208"/>
                  <a:pt x="381" y="208"/>
                </a:cubicBezTo>
                <a:cubicBezTo>
                  <a:pt x="381" y="214"/>
                  <a:pt x="381" y="214"/>
                  <a:pt x="381" y="214"/>
                </a:cubicBezTo>
                <a:cubicBezTo>
                  <a:pt x="383" y="214"/>
                  <a:pt x="383" y="214"/>
                  <a:pt x="383" y="214"/>
                </a:cubicBezTo>
                <a:cubicBezTo>
                  <a:pt x="381" y="217"/>
                  <a:pt x="381" y="217"/>
                  <a:pt x="381" y="217"/>
                </a:cubicBezTo>
                <a:cubicBezTo>
                  <a:pt x="375" y="217"/>
                  <a:pt x="375" y="217"/>
                  <a:pt x="375" y="217"/>
                </a:cubicBezTo>
                <a:cubicBezTo>
                  <a:pt x="375" y="208"/>
                  <a:pt x="375" y="208"/>
                  <a:pt x="375" y="208"/>
                </a:cubicBezTo>
                <a:cubicBezTo>
                  <a:pt x="375" y="217"/>
                  <a:pt x="375" y="217"/>
                  <a:pt x="375" y="217"/>
                </a:cubicBezTo>
                <a:cubicBezTo>
                  <a:pt x="375" y="208"/>
                  <a:pt x="375" y="208"/>
                  <a:pt x="375" y="208"/>
                </a:cubicBezTo>
                <a:cubicBezTo>
                  <a:pt x="375" y="217"/>
                  <a:pt x="375" y="217"/>
                  <a:pt x="375" y="217"/>
                </a:cubicBezTo>
                <a:cubicBezTo>
                  <a:pt x="381" y="217"/>
                  <a:pt x="381" y="217"/>
                  <a:pt x="381" y="217"/>
                </a:cubicBezTo>
                <a:cubicBezTo>
                  <a:pt x="383" y="214"/>
                  <a:pt x="383" y="214"/>
                  <a:pt x="383" y="214"/>
                </a:cubicBezTo>
                <a:cubicBezTo>
                  <a:pt x="381" y="214"/>
                  <a:pt x="381" y="214"/>
                  <a:pt x="381" y="214"/>
                </a:cubicBezTo>
                <a:moveTo>
                  <a:pt x="375" y="208"/>
                </a:moveTo>
                <a:cubicBezTo>
                  <a:pt x="381" y="208"/>
                  <a:pt x="381" y="208"/>
                  <a:pt x="381" y="208"/>
                </a:cubicBezTo>
                <a:cubicBezTo>
                  <a:pt x="375" y="208"/>
                  <a:pt x="375" y="208"/>
                  <a:pt x="375" y="208"/>
                </a:cubicBezTo>
                <a:moveTo>
                  <a:pt x="253" y="208"/>
                </a:moveTo>
                <a:cubicBezTo>
                  <a:pt x="251" y="208"/>
                  <a:pt x="249" y="208"/>
                  <a:pt x="248" y="206"/>
                </a:cubicBezTo>
                <a:cubicBezTo>
                  <a:pt x="249" y="208"/>
                  <a:pt x="251" y="208"/>
                  <a:pt x="253" y="208"/>
                </a:cubicBezTo>
                <a:moveTo>
                  <a:pt x="261" y="203"/>
                </a:moveTo>
                <a:cubicBezTo>
                  <a:pt x="261" y="203"/>
                  <a:pt x="261" y="203"/>
                  <a:pt x="261" y="203"/>
                </a:cubicBezTo>
                <a:cubicBezTo>
                  <a:pt x="261" y="203"/>
                  <a:pt x="261" y="203"/>
                  <a:pt x="261" y="203"/>
                </a:cubicBezTo>
                <a:moveTo>
                  <a:pt x="248" y="203"/>
                </a:moveTo>
                <a:cubicBezTo>
                  <a:pt x="248" y="203"/>
                  <a:pt x="248" y="203"/>
                  <a:pt x="248" y="203"/>
                </a:cubicBezTo>
                <a:cubicBezTo>
                  <a:pt x="248" y="205"/>
                  <a:pt x="248" y="205"/>
                  <a:pt x="248" y="205"/>
                </a:cubicBezTo>
                <a:cubicBezTo>
                  <a:pt x="248" y="205"/>
                  <a:pt x="248" y="205"/>
                  <a:pt x="248" y="206"/>
                </a:cubicBezTo>
                <a:cubicBezTo>
                  <a:pt x="248" y="205"/>
                  <a:pt x="248" y="205"/>
                  <a:pt x="248" y="205"/>
                </a:cubicBezTo>
                <a:cubicBezTo>
                  <a:pt x="248" y="203"/>
                  <a:pt x="248" y="203"/>
                  <a:pt x="248" y="203"/>
                </a:cubicBezTo>
                <a:cubicBezTo>
                  <a:pt x="248" y="205"/>
                  <a:pt x="248" y="205"/>
                  <a:pt x="248" y="205"/>
                </a:cubicBezTo>
                <a:cubicBezTo>
                  <a:pt x="248" y="203"/>
                  <a:pt x="248" y="203"/>
                  <a:pt x="248" y="203"/>
                </a:cubicBezTo>
                <a:moveTo>
                  <a:pt x="261" y="203"/>
                </a:moveTo>
                <a:cubicBezTo>
                  <a:pt x="261" y="203"/>
                  <a:pt x="261" y="203"/>
                  <a:pt x="261" y="203"/>
                </a:cubicBezTo>
                <a:cubicBezTo>
                  <a:pt x="261" y="203"/>
                  <a:pt x="261" y="203"/>
                  <a:pt x="261" y="203"/>
                </a:cubicBezTo>
                <a:cubicBezTo>
                  <a:pt x="261" y="203"/>
                  <a:pt x="261" y="203"/>
                  <a:pt x="261" y="203"/>
                </a:cubicBezTo>
                <a:moveTo>
                  <a:pt x="343" y="200"/>
                </a:moveTo>
                <a:cubicBezTo>
                  <a:pt x="334" y="200"/>
                  <a:pt x="334" y="200"/>
                  <a:pt x="334" y="200"/>
                </a:cubicBezTo>
                <a:cubicBezTo>
                  <a:pt x="343" y="200"/>
                  <a:pt x="343" y="200"/>
                  <a:pt x="343" y="200"/>
                </a:cubicBezTo>
                <a:moveTo>
                  <a:pt x="253" y="197"/>
                </a:moveTo>
                <a:cubicBezTo>
                  <a:pt x="261" y="197"/>
                  <a:pt x="261" y="197"/>
                  <a:pt x="261" y="197"/>
                </a:cubicBezTo>
                <a:cubicBezTo>
                  <a:pt x="253" y="197"/>
                  <a:pt x="253" y="197"/>
                  <a:pt x="253" y="197"/>
                </a:cubicBezTo>
                <a:moveTo>
                  <a:pt x="413" y="195"/>
                </a:moveTo>
                <a:cubicBezTo>
                  <a:pt x="409" y="195"/>
                  <a:pt x="409" y="195"/>
                  <a:pt x="409" y="195"/>
                </a:cubicBezTo>
                <a:cubicBezTo>
                  <a:pt x="408" y="197"/>
                  <a:pt x="408" y="197"/>
                  <a:pt x="408" y="197"/>
                </a:cubicBezTo>
                <a:cubicBezTo>
                  <a:pt x="409" y="195"/>
                  <a:pt x="409" y="195"/>
                  <a:pt x="409" y="195"/>
                </a:cubicBezTo>
                <a:cubicBezTo>
                  <a:pt x="228" y="195"/>
                  <a:pt x="228" y="195"/>
                  <a:pt x="228" y="195"/>
                </a:cubicBezTo>
                <a:cubicBezTo>
                  <a:pt x="237" y="205"/>
                  <a:pt x="237" y="205"/>
                  <a:pt x="237" y="205"/>
                </a:cubicBezTo>
                <a:cubicBezTo>
                  <a:pt x="242" y="205"/>
                  <a:pt x="242" y="205"/>
                  <a:pt x="242" y="205"/>
                </a:cubicBezTo>
                <a:cubicBezTo>
                  <a:pt x="252" y="223"/>
                  <a:pt x="252" y="223"/>
                  <a:pt x="252" y="223"/>
                </a:cubicBezTo>
                <a:cubicBezTo>
                  <a:pt x="253" y="216"/>
                  <a:pt x="253" y="216"/>
                  <a:pt x="253" y="216"/>
                </a:cubicBezTo>
                <a:cubicBezTo>
                  <a:pt x="264" y="223"/>
                  <a:pt x="264" y="223"/>
                  <a:pt x="264" y="223"/>
                </a:cubicBezTo>
                <a:cubicBezTo>
                  <a:pt x="299" y="262"/>
                  <a:pt x="299" y="262"/>
                  <a:pt x="299" y="262"/>
                </a:cubicBezTo>
                <a:cubicBezTo>
                  <a:pt x="303" y="270"/>
                  <a:pt x="303" y="270"/>
                  <a:pt x="303" y="270"/>
                </a:cubicBezTo>
                <a:cubicBezTo>
                  <a:pt x="310" y="277"/>
                  <a:pt x="310" y="277"/>
                  <a:pt x="310" y="277"/>
                </a:cubicBezTo>
                <a:cubicBezTo>
                  <a:pt x="313" y="277"/>
                  <a:pt x="313" y="277"/>
                  <a:pt x="313" y="277"/>
                </a:cubicBezTo>
                <a:cubicBezTo>
                  <a:pt x="315" y="279"/>
                  <a:pt x="315" y="279"/>
                  <a:pt x="315" y="279"/>
                </a:cubicBezTo>
                <a:cubicBezTo>
                  <a:pt x="318" y="279"/>
                  <a:pt x="318" y="279"/>
                  <a:pt x="318" y="279"/>
                </a:cubicBezTo>
                <a:cubicBezTo>
                  <a:pt x="321" y="282"/>
                  <a:pt x="321" y="282"/>
                  <a:pt x="321" y="282"/>
                </a:cubicBezTo>
                <a:cubicBezTo>
                  <a:pt x="335" y="288"/>
                  <a:pt x="335" y="288"/>
                  <a:pt x="335" y="288"/>
                </a:cubicBezTo>
                <a:cubicBezTo>
                  <a:pt x="345" y="286"/>
                  <a:pt x="345" y="286"/>
                  <a:pt x="345" y="286"/>
                </a:cubicBezTo>
                <a:cubicBezTo>
                  <a:pt x="364" y="297"/>
                  <a:pt x="364" y="297"/>
                  <a:pt x="364" y="297"/>
                </a:cubicBezTo>
                <a:cubicBezTo>
                  <a:pt x="370" y="297"/>
                  <a:pt x="370" y="297"/>
                  <a:pt x="370" y="297"/>
                </a:cubicBezTo>
                <a:cubicBezTo>
                  <a:pt x="379" y="303"/>
                  <a:pt x="372" y="301"/>
                  <a:pt x="384" y="303"/>
                </a:cubicBezTo>
                <a:cubicBezTo>
                  <a:pt x="384" y="303"/>
                  <a:pt x="384" y="303"/>
                  <a:pt x="384" y="303"/>
                </a:cubicBezTo>
                <a:cubicBezTo>
                  <a:pt x="372" y="301"/>
                  <a:pt x="379" y="303"/>
                  <a:pt x="370" y="297"/>
                </a:cubicBezTo>
                <a:cubicBezTo>
                  <a:pt x="364" y="297"/>
                  <a:pt x="364" y="297"/>
                  <a:pt x="364" y="297"/>
                </a:cubicBezTo>
                <a:cubicBezTo>
                  <a:pt x="372" y="302"/>
                  <a:pt x="377" y="301"/>
                  <a:pt x="378" y="314"/>
                </a:cubicBezTo>
                <a:cubicBezTo>
                  <a:pt x="383" y="314"/>
                  <a:pt x="383" y="314"/>
                  <a:pt x="383" y="314"/>
                </a:cubicBezTo>
                <a:cubicBezTo>
                  <a:pt x="381" y="310"/>
                  <a:pt x="381" y="310"/>
                  <a:pt x="381" y="310"/>
                </a:cubicBezTo>
                <a:cubicBezTo>
                  <a:pt x="383" y="314"/>
                  <a:pt x="383" y="314"/>
                  <a:pt x="383" y="314"/>
                </a:cubicBezTo>
                <a:cubicBezTo>
                  <a:pt x="386" y="314"/>
                  <a:pt x="386" y="314"/>
                  <a:pt x="386" y="314"/>
                </a:cubicBezTo>
                <a:cubicBezTo>
                  <a:pt x="389" y="317"/>
                  <a:pt x="389" y="317"/>
                  <a:pt x="389" y="317"/>
                </a:cubicBezTo>
                <a:cubicBezTo>
                  <a:pt x="391" y="314"/>
                  <a:pt x="391" y="314"/>
                  <a:pt x="391" y="314"/>
                </a:cubicBezTo>
                <a:cubicBezTo>
                  <a:pt x="389" y="317"/>
                  <a:pt x="389" y="317"/>
                  <a:pt x="389" y="317"/>
                </a:cubicBezTo>
                <a:cubicBezTo>
                  <a:pt x="386" y="314"/>
                  <a:pt x="386" y="314"/>
                  <a:pt x="386" y="314"/>
                </a:cubicBezTo>
                <a:cubicBezTo>
                  <a:pt x="389" y="319"/>
                  <a:pt x="389" y="319"/>
                  <a:pt x="389" y="319"/>
                </a:cubicBezTo>
                <a:cubicBezTo>
                  <a:pt x="397" y="319"/>
                  <a:pt x="397" y="319"/>
                  <a:pt x="397" y="319"/>
                </a:cubicBezTo>
                <a:cubicBezTo>
                  <a:pt x="402" y="322"/>
                  <a:pt x="402" y="322"/>
                  <a:pt x="402" y="322"/>
                </a:cubicBezTo>
                <a:cubicBezTo>
                  <a:pt x="403" y="316"/>
                  <a:pt x="403" y="316"/>
                  <a:pt x="403" y="316"/>
                </a:cubicBezTo>
                <a:cubicBezTo>
                  <a:pt x="411" y="319"/>
                  <a:pt x="411" y="319"/>
                  <a:pt x="411" y="319"/>
                </a:cubicBezTo>
                <a:cubicBezTo>
                  <a:pt x="412" y="326"/>
                  <a:pt x="413" y="326"/>
                  <a:pt x="413" y="334"/>
                </a:cubicBezTo>
                <a:cubicBezTo>
                  <a:pt x="413" y="336"/>
                  <a:pt x="413" y="336"/>
                  <a:pt x="413" y="336"/>
                </a:cubicBezTo>
                <a:cubicBezTo>
                  <a:pt x="413" y="346"/>
                  <a:pt x="403" y="345"/>
                  <a:pt x="400" y="362"/>
                </a:cubicBezTo>
                <a:cubicBezTo>
                  <a:pt x="405" y="362"/>
                  <a:pt x="405" y="362"/>
                  <a:pt x="405" y="362"/>
                </a:cubicBezTo>
                <a:cubicBezTo>
                  <a:pt x="405" y="362"/>
                  <a:pt x="405" y="362"/>
                  <a:pt x="405" y="362"/>
                </a:cubicBezTo>
                <a:cubicBezTo>
                  <a:pt x="400" y="362"/>
                  <a:pt x="400" y="362"/>
                  <a:pt x="400" y="362"/>
                </a:cubicBezTo>
                <a:cubicBezTo>
                  <a:pt x="403" y="368"/>
                  <a:pt x="403" y="368"/>
                  <a:pt x="403" y="368"/>
                </a:cubicBezTo>
                <a:cubicBezTo>
                  <a:pt x="395" y="374"/>
                  <a:pt x="397" y="367"/>
                  <a:pt x="397" y="382"/>
                </a:cubicBezTo>
                <a:cubicBezTo>
                  <a:pt x="408" y="386"/>
                  <a:pt x="397" y="382"/>
                  <a:pt x="408" y="391"/>
                </a:cubicBezTo>
                <a:cubicBezTo>
                  <a:pt x="407" y="389"/>
                  <a:pt x="400" y="377"/>
                  <a:pt x="400" y="376"/>
                </a:cubicBezTo>
                <a:cubicBezTo>
                  <a:pt x="400" y="376"/>
                  <a:pt x="400" y="376"/>
                  <a:pt x="400" y="376"/>
                </a:cubicBezTo>
                <a:cubicBezTo>
                  <a:pt x="400" y="377"/>
                  <a:pt x="407" y="389"/>
                  <a:pt x="408" y="391"/>
                </a:cubicBezTo>
                <a:cubicBezTo>
                  <a:pt x="408" y="391"/>
                  <a:pt x="408" y="391"/>
                  <a:pt x="408" y="391"/>
                </a:cubicBezTo>
                <a:cubicBezTo>
                  <a:pt x="483" y="391"/>
                  <a:pt x="483" y="391"/>
                  <a:pt x="483" y="391"/>
                </a:cubicBezTo>
                <a:cubicBezTo>
                  <a:pt x="483" y="320"/>
                  <a:pt x="483" y="320"/>
                  <a:pt x="483" y="320"/>
                </a:cubicBezTo>
                <a:cubicBezTo>
                  <a:pt x="481" y="319"/>
                  <a:pt x="480" y="317"/>
                  <a:pt x="479" y="314"/>
                </a:cubicBezTo>
                <a:cubicBezTo>
                  <a:pt x="481" y="308"/>
                  <a:pt x="481" y="308"/>
                  <a:pt x="481" y="308"/>
                </a:cubicBezTo>
                <a:cubicBezTo>
                  <a:pt x="465" y="311"/>
                  <a:pt x="465" y="311"/>
                  <a:pt x="465" y="311"/>
                </a:cubicBezTo>
                <a:cubicBezTo>
                  <a:pt x="454" y="311"/>
                  <a:pt x="454" y="311"/>
                  <a:pt x="454" y="311"/>
                </a:cubicBezTo>
                <a:cubicBezTo>
                  <a:pt x="440" y="305"/>
                  <a:pt x="440" y="305"/>
                  <a:pt x="440" y="305"/>
                </a:cubicBezTo>
                <a:cubicBezTo>
                  <a:pt x="438" y="311"/>
                  <a:pt x="438" y="311"/>
                  <a:pt x="438" y="311"/>
                </a:cubicBezTo>
                <a:cubicBezTo>
                  <a:pt x="441" y="316"/>
                  <a:pt x="441" y="316"/>
                  <a:pt x="441" y="316"/>
                </a:cubicBezTo>
                <a:cubicBezTo>
                  <a:pt x="438" y="311"/>
                  <a:pt x="438" y="311"/>
                  <a:pt x="438" y="311"/>
                </a:cubicBezTo>
                <a:cubicBezTo>
                  <a:pt x="435" y="314"/>
                  <a:pt x="435" y="314"/>
                  <a:pt x="435" y="314"/>
                </a:cubicBezTo>
                <a:cubicBezTo>
                  <a:pt x="432" y="305"/>
                  <a:pt x="432" y="305"/>
                  <a:pt x="432" y="305"/>
                </a:cubicBezTo>
                <a:cubicBezTo>
                  <a:pt x="427" y="305"/>
                  <a:pt x="427" y="305"/>
                  <a:pt x="427" y="305"/>
                </a:cubicBezTo>
                <a:cubicBezTo>
                  <a:pt x="427" y="308"/>
                  <a:pt x="427" y="308"/>
                  <a:pt x="427" y="308"/>
                </a:cubicBezTo>
                <a:cubicBezTo>
                  <a:pt x="427" y="305"/>
                  <a:pt x="427" y="305"/>
                  <a:pt x="427" y="305"/>
                </a:cubicBezTo>
                <a:cubicBezTo>
                  <a:pt x="421" y="308"/>
                  <a:pt x="421" y="308"/>
                  <a:pt x="421" y="308"/>
                </a:cubicBezTo>
                <a:cubicBezTo>
                  <a:pt x="419" y="314"/>
                  <a:pt x="419" y="314"/>
                  <a:pt x="419" y="314"/>
                </a:cubicBezTo>
                <a:cubicBezTo>
                  <a:pt x="416" y="317"/>
                  <a:pt x="416" y="317"/>
                  <a:pt x="416" y="317"/>
                </a:cubicBezTo>
                <a:cubicBezTo>
                  <a:pt x="413" y="315"/>
                  <a:pt x="413" y="314"/>
                  <a:pt x="408" y="314"/>
                </a:cubicBezTo>
                <a:cubicBezTo>
                  <a:pt x="407" y="314"/>
                  <a:pt x="405" y="314"/>
                  <a:pt x="404" y="314"/>
                </a:cubicBezTo>
                <a:cubicBezTo>
                  <a:pt x="398" y="314"/>
                  <a:pt x="402" y="314"/>
                  <a:pt x="400" y="317"/>
                </a:cubicBezTo>
                <a:cubicBezTo>
                  <a:pt x="400" y="317"/>
                  <a:pt x="400" y="317"/>
                  <a:pt x="400" y="317"/>
                </a:cubicBezTo>
                <a:cubicBezTo>
                  <a:pt x="397" y="317"/>
                  <a:pt x="397" y="317"/>
                  <a:pt x="397" y="317"/>
                </a:cubicBezTo>
                <a:cubicBezTo>
                  <a:pt x="389" y="311"/>
                  <a:pt x="389" y="311"/>
                  <a:pt x="389" y="311"/>
                </a:cubicBezTo>
                <a:cubicBezTo>
                  <a:pt x="389" y="308"/>
                  <a:pt x="389" y="308"/>
                  <a:pt x="389" y="308"/>
                </a:cubicBezTo>
                <a:cubicBezTo>
                  <a:pt x="389" y="297"/>
                  <a:pt x="389" y="297"/>
                  <a:pt x="389" y="297"/>
                </a:cubicBezTo>
                <a:cubicBezTo>
                  <a:pt x="389" y="291"/>
                  <a:pt x="389" y="291"/>
                  <a:pt x="389" y="291"/>
                </a:cubicBezTo>
                <a:cubicBezTo>
                  <a:pt x="389" y="291"/>
                  <a:pt x="389" y="291"/>
                  <a:pt x="389" y="291"/>
                </a:cubicBezTo>
                <a:cubicBezTo>
                  <a:pt x="386" y="285"/>
                  <a:pt x="386" y="285"/>
                  <a:pt x="386" y="285"/>
                </a:cubicBezTo>
                <a:cubicBezTo>
                  <a:pt x="381" y="285"/>
                  <a:pt x="381" y="285"/>
                  <a:pt x="381" y="285"/>
                </a:cubicBezTo>
                <a:cubicBezTo>
                  <a:pt x="369" y="285"/>
                  <a:pt x="369" y="285"/>
                  <a:pt x="369" y="285"/>
                </a:cubicBezTo>
                <a:cubicBezTo>
                  <a:pt x="376" y="265"/>
                  <a:pt x="376" y="265"/>
                  <a:pt x="376" y="265"/>
                </a:cubicBezTo>
                <a:cubicBezTo>
                  <a:pt x="373" y="262"/>
                  <a:pt x="373" y="262"/>
                  <a:pt x="373" y="262"/>
                </a:cubicBezTo>
                <a:cubicBezTo>
                  <a:pt x="370" y="276"/>
                  <a:pt x="367" y="270"/>
                  <a:pt x="367" y="288"/>
                </a:cubicBezTo>
                <a:cubicBezTo>
                  <a:pt x="367" y="288"/>
                  <a:pt x="367" y="288"/>
                  <a:pt x="367" y="288"/>
                </a:cubicBezTo>
                <a:cubicBezTo>
                  <a:pt x="367" y="270"/>
                  <a:pt x="370" y="276"/>
                  <a:pt x="373" y="262"/>
                </a:cubicBezTo>
                <a:cubicBezTo>
                  <a:pt x="364" y="262"/>
                  <a:pt x="364" y="262"/>
                  <a:pt x="364" y="262"/>
                </a:cubicBezTo>
                <a:cubicBezTo>
                  <a:pt x="364" y="262"/>
                  <a:pt x="364" y="262"/>
                  <a:pt x="364" y="262"/>
                </a:cubicBezTo>
                <a:cubicBezTo>
                  <a:pt x="356" y="274"/>
                  <a:pt x="356" y="274"/>
                  <a:pt x="356" y="274"/>
                </a:cubicBezTo>
                <a:cubicBezTo>
                  <a:pt x="345" y="274"/>
                  <a:pt x="345" y="274"/>
                  <a:pt x="345" y="274"/>
                </a:cubicBezTo>
                <a:cubicBezTo>
                  <a:pt x="340" y="274"/>
                  <a:pt x="340" y="274"/>
                  <a:pt x="340" y="274"/>
                </a:cubicBezTo>
                <a:cubicBezTo>
                  <a:pt x="326" y="260"/>
                  <a:pt x="326" y="260"/>
                  <a:pt x="326" y="260"/>
                </a:cubicBezTo>
                <a:cubicBezTo>
                  <a:pt x="326" y="248"/>
                  <a:pt x="326" y="248"/>
                  <a:pt x="326" y="248"/>
                </a:cubicBezTo>
                <a:cubicBezTo>
                  <a:pt x="327" y="234"/>
                  <a:pt x="327" y="234"/>
                  <a:pt x="327" y="234"/>
                </a:cubicBezTo>
                <a:cubicBezTo>
                  <a:pt x="340" y="225"/>
                  <a:pt x="340" y="225"/>
                  <a:pt x="340" y="225"/>
                </a:cubicBezTo>
                <a:cubicBezTo>
                  <a:pt x="351" y="225"/>
                  <a:pt x="351" y="225"/>
                  <a:pt x="351" y="225"/>
                </a:cubicBezTo>
                <a:cubicBezTo>
                  <a:pt x="354" y="223"/>
                  <a:pt x="354" y="223"/>
                  <a:pt x="354" y="223"/>
                </a:cubicBezTo>
                <a:cubicBezTo>
                  <a:pt x="359" y="223"/>
                  <a:pt x="359" y="223"/>
                  <a:pt x="359" y="223"/>
                </a:cubicBezTo>
                <a:cubicBezTo>
                  <a:pt x="362" y="223"/>
                  <a:pt x="362" y="223"/>
                  <a:pt x="362" y="223"/>
                </a:cubicBezTo>
                <a:cubicBezTo>
                  <a:pt x="383" y="225"/>
                  <a:pt x="383" y="225"/>
                  <a:pt x="383" y="225"/>
                </a:cubicBezTo>
                <a:cubicBezTo>
                  <a:pt x="392" y="240"/>
                  <a:pt x="392" y="240"/>
                  <a:pt x="392" y="240"/>
                </a:cubicBezTo>
                <a:cubicBezTo>
                  <a:pt x="392" y="245"/>
                  <a:pt x="392" y="245"/>
                  <a:pt x="392" y="245"/>
                </a:cubicBezTo>
                <a:cubicBezTo>
                  <a:pt x="397" y="245"/>
                  <a:pt x="397" y="245"/>
                  <a:pt x="397" y="245"/>
                </a:cubicBezTo>
                <a:cubicBezTo>
                  <a:pt x="397" y="230"/>
                  <a:pt x="392" y="231"/>
                  <a:pt x="392" y="223"/>
                </a:cubicBezTo>
                <a:cubicBezTo>
                  <a:pt x="392" y="215"/>
                  <a:pt x="407" y="207"/>
                  <a:pt x="413" y="203"/>
                </a:cubicBezTo>
                <a:cubicBezTo>
                  <a:pt x="413" y="195"/>
                  <a:pt x="413" y="195"/>
                  <a:pt x="413" y="195"/>
                </a:cubicBezTo>
                <a:moveTo>
                  <a:pt x="1212" y="226"/>
                </a:moveTo>
                <a:cubicBezTo>
                  <a:pt x="1212" y="226"/>
                  <a:pt x="1212" y="226"/>
                  <a:pt x="1212" y="226"/>
                </a:cubicBezTo>
                <a:cubicBezTo>
                  <a:pt x="1215" y="220"/>
                  <a:pt x="1215" y="220"/>
                  <a:pt x="1215" y="220"/>
                </a:cubicBezTo>
                <a:cubicBezTo>
                  <a:pt x="1212" y="226"/>
                  <a:pt x="1212" y="226"/>
                  <a:pt x="1212" y="226"/>
                </a:cubicBezTo>
                <a:moveTo>
                  <a:pt x="1217" y="195"/>
                </a:moveTo>
                <a:cubicBezTo>
                  <a:pt x="968" y="195"/>
                  <a:pt x="968" y="195"/>
                  <a:pt x="968" y="195"/>
                </a:cubicBezTo>
                <a:cubicBezTo>
                  <a:pt x="968" y="245"/>
                  <a:pt x="968" y="245"/>
                  <a:pt x="968" y="245"/>
                </a:cubicBezTo>
                <a:cubicBezTo>
                  <a:pt x="998" y="245"/>
                  <a:pt x="998" y="245"/>
                  <a:pt x="998" y="245"/>
                </a:cubicBezTo>
                <a:cubicBezTo>
                  <a:pt x="998" y="251"/>
                  <a:pt x="998" y="251"/>
                  <a:pt x="998" y="251"/>
                </a:cubicBezTo>
                <a:cubicBezTo>
                  <a:pt x="1003" y="251"/>
                  <a:pt x="1003" y="251"/>
                  <a:pt x="1003" y="251"/>
                </a:cubicBezTo>
                <a:cubicBezTo>
                  <a:pt x="1014" y="265"/>
                  <a:pt x="1014" y="265"/>
                  <a:pt x="1014" y="265"/>
                </a:cubicBezTo>
                <a:cubicBezTo>
                  <a:pt x="1017" y="262"/>
                  <a:pt x="1017" y="262"/>
                  <a:pt x="1017" y="262"/>
                </a:cubicBezTo>
                <a:cubicBezTo>
                  <a:pt x="1022" y="260"/>
                  <a:pt x="1022" y="260"/>
                  <a:pt x="1022" y="260"/>
                </a:cubicBezTo>
                <a:cubicBezTo>
                  <a:pt x="1022" y="279"/>
                  <a:pt x="1022" y="279"/>
                  <a:pt x="1022" y="279"/>
                </a:cubicBezTo>
                <a:cubicBezTo>
                  <a:pt x="1027" y="297"/>
                  <a:pt x="1027" y="297"/>
                  <a:pt x="1027" y="297"/>
                </a:cubicBezTo>
                <a:cubicBezTo>
                  <a:pt x="1033" y="305"/>
                  <a:pt x="1033" y="305"/>
                  <a:pt x="1033" y="305"/>
                </a:cubicBezTo>
                <a:cubicBezTo>
                  <a:pt x="1037" y="321"/>
                  <a:pt x="1037" y="321"/>
                  <a:pt x="1037" y="321"/>
                </a:cubicBezTo>
                <a:cubicBezTo>
                  <a:pt x="1049" y="308"/>
                  <a:pt x="1049" y="308"/>
                  <a:pt x="1049" y="308"/>
                </a:cubicBezTo>
                <a:cubicBezTo>
                  <a:pt x="1050" y="289"/>
                  <a:pt x="1050" y="289"/>
                  <a:pt x="1050" y="289"/>
                </a:cubicBezTo>
                <a:cubicBezTo>
                  <a:pt x="1065" y="277"/>
                  <a:pt x="1065" y="277"/>
                  <a:pt x="1065" y="277"/>
                </a:cubicBezTo>
                <a:cubicBezTo>
                  <a:pt x="1068" y="272"/>
                  <a:pt x="1078" y="263"/>
                  <a:pt x="1082" y="260"/>
                </a:cubicBezTo>
                <a:cubicBezTo>
                  <a:pt x="1090" y="260"/>
                  <a:pt x="1090" y="260"/>
                  <a:pt x="1090" y="260"/>
                </a:cubicBezTo>
                <a:cubicBezTo>
                  <a:pt x="1095" y="257"/>
                  <a:pt x="1095" y="257"/>
                  <a:pt x="1095" y="257"/>
                </a:cubicBezTo>
                <a:cubicBezTo>
                  <a:pt x="1106" y="271"/>
                  <a:pt x="1106" y="271"/>
                  <a:pt x="1106" y="271"/>
                </a:cubicBezTo>
                <a:cubicBezTo>
                  <a:pt x="1098" y="251"/>
                  <a:pt x="1098" y="251"/>
                  <a:pt x="1098" y="251"/>
                </a:cubicBezTo>
                <a:cubicBezTo>
                  <a:pt x="1090" y="254"/>
                  <a:pt x="1090" y="254"/>
                  <a:pt x="1090" y="254"/>
                </a:cubicBezTo>
                <a:cubicBezTo>
                  <a:pt x="1098" y="251"/>
                  <a:pt x="1098" y="251"/>
                  <a:pt x="1098" y="251"/>
                </a:cubicBezTo>
                <a:cubicBezTo>
                  <a:pt x="1106" y="271"/>
                  <a:pt x="1106" y="271"/>
                  <a:pt x="1106" y="271"/>
                </a:cubicBezTo>
                <a:cubicBezTo>
                  <a:pt x="1114" y="285"/>
                  <a:pt x="1114" y="285"/>
                  <a:pt x="1114" y="285"/>
                </a:cubicBezTo>
                <a:cubicBezTo>
                  <a:pt x="1118" y="282"/>
                  <a:pt x="1118" y="282"/>
                  <a:pt x="1118" y="282"/>
                </a:cubicBezTo>
                <a:cubicBezTo>
                  <a:pt x="1123" y="291"/>
                  <a:pt x="1123" y="291"/>
                  <a:pt x="1123" y="291"/>
                </a:cubicBezTo>
                <a:cubicBezTo>
                  <a:pt x="1123" y="294"/>
                  <a:pt x="1123" y="294"/>
                  <a:pt x="1123" y="294"/>
                </a:cubicBezTo>
                <a:cubicBezTo>
                  <a:pt x="1125" y="297"/>
                  <a:pt x="1125" y="297"/>
                  <a:pt x="1125" y="297"/>
                </a:cubicBezTo>
                <a:cubicBezTo>
                  <a:pt x="1125" y="302"/>
                  <a:pt x="1125" y="302"/>
                  <a:pt x="1125" y="302"/>
                </a:cubicBezTo>
                <a:cubicBezTo>
                  <a:pt x="1131" y="293"/>
                  <a:pt x="1131" y="293"/>
                  <a:pt x="1131" y="293"/>
                </a:cubicBezTo>
                <a:cubicBezTo>
                  <a:pt x="1150" y="311"/>
                  <a:pt x="1150" y="311"/>
                  <a:pt x="1150" y="311"/>
                </a:cubicBezTo>
                <a:cubicBezTo>
                  <a:pt x="1163" y="308"/>
                  <a:pt x="1163" y="308"/>
                  <a:pt x="1163" y="308"/>
                </a:cubicBezTo>
                <a:cubicBezTo>
                  <a:pt x="1166" y="302"/>
                  <a:pt x="1166" y="302"/>
                  <a:pt x="1166" y="302"/>
                </a:cubicBezTo>
                <a:cubicBezTo>
                  <a:pt x="1163" y="308"/>
                  <a:pt x="1163" y="308"/>
                  <a:pt x="1163" y="308"/>
                </a:cubicBezTo>
                <a:cubicBezTo>
                  <a:pt x="1169" y="305"/>
                  <a:pt x="1169" y="305"/>
                  <a:pt x="1169" y="305"/>
                </a:cubicBezTo>
                <a:cubicBezTo>
                  <a:pt x="1169" y="299"/>
                  <a:pt x="1169" y="299"/>
                  <a:pt x="1169" y="299"/>
                </a:cubicBezTo>
                <a:cubicBezTo>
                  <a:pt x="1169" y="292"/>
                  <a:pt x="1169" y="292"/>
                  <a:pt x="1168" y="292"/>
                </a:cubicBezTo>
                <a:cubicBezTo>
                  <a:pt x="1168" y="292"/>
                  <a:pt x="1168" y="292"/>
                  <a:pt x="1168" y="292"/>
                </a:cubicBezTo>
                <a:cubicBezTo>
                  <a:pt x="1168" y="292"/>
                  <a:pt x="1168" y="292"/>
                  <a:pt x="1168" y="292"/>
                </a:cubicBezTo>
                <a:cubicBezTo>
                  <a:pt x="1167" y="292"/>
                  <a:pt x="1167" y="292"/>
                  <a:pt x="1166" y="291"/>
                </a:cubicBezTo>
                <a:cubicBezTo>
                  <a:pt x="1166" y="291"/>
                  <a:pt x="1166" y="291"/>
                  <a:pt x="1166" y="291"/>
                </a:cubicBezTo>
                <a:cubicBezTo>
                  <a:pt x="1166" y="288"/>
                  <a:pt x="1166" y="288"/>
                  <a:pt x="1166" y="288"/>
                </a:cubicBezTo>
                <a:cubicBezTo>
                  <a:pt x="1166" y="288"/>
                  <a:pt x="1166" y="288"/>
                  <a:pt x="1166" y="288"/>
                </a:cubicBezTo>
                <a:cubicBezTo>
                  <a:pt x="1164" y="284"/>
                  <a:pt x="1155" y="276"/>
                  <a:pt x="1155" y="274"/>
                </a:cubicBezTo>
                <a:cubicBezTo>
                  <a:pt x="1155" y="266"/>
                  <a:pt x="1159" y="265"/>
                  <a:pt x="1163" y="262"/>
                </a:cubicBezTo>
                <a:cubicBezTo>
                  <a:pt x="1169" y="266"/>
                  <a:pt x="1169" y="266"/>
                  <a:pt x="1169" y="266"/>
                </a:cubicBezTo>
                <a:cubicBezTo>
                  <a:pt x="1171" y="262"/>
                  <a:pt x="1171" y="262"/>
                  <a:pt x="1171" y="262"/>
                </a:cubicBezTo>
                <a:cubicBezTo>
                  <a:pt x="1163" y="259"/>
                  <a:pt x="1163" y="259"/>
                  <a:pt x="1163" y="259"/>
                </a:cubicBezTo>
                <a:cubicBezTo>
                  <a:pt x="1159" y="263"/>
                  <a:pt x="1152" y="266"/>
                  <a:pt x="1152" y="274"/>
                </a:cubicBezTo>
                <a:cubicBezTo>
                  <a:pt x="1152" y="274"/>
                  <a:pt x="1152" y="274"/>
                  <a:pt x="1152" y="274"/>
                </a:cubicBezTo>
                <a:cubicBezTo>
                  <a:pt x="1152" y="266"/>
                  <a:pt x="1159" y="263"/>
                  <a:pt x="1163" y="259"/>
                </a:cubicBezTo>
                <a:cubicBezTo>
                  <a:pt x="1171" y="262"/>
                  <a:pt x="1171" y="262"/>
                  <a:pt x="1171" y="262"/>
                </a:cubicBezTo>
                <a:cubicBezTo>
                  <a:pt x="1177" y="262"/>
                  <a:pt x="1177" y="262"/>
                  <a:pt x="1177" y="262"/>
                </a:cubicBezTo>
                <a:cubicBezTo>
                  <a:pt x="1185" y="257"/>
                  <a:pt x="1185" y="257"/>
                  <a:pt x="1185" y="257"/>
                </a:cubicBezTo>
                <a:cubicBezTo>
                  <a:pt x="1196" y="257"/>
                  <a:pt x="1196" y="257"/>
                  <a:pt x="1196" y="257"/>
                </a:cubicBezTo>
                <a:cubicBezTo>
                  <a:pt x="1215" y="231"/>
                  <a:pt x="1215" y="231"/>
                  <a:pt x="1215" y="231"/>
                </a:cubicBezTo>
                <a:cubicBezTo>
                  <a:pt x="1196" y="257"/>
                  <a:pt x="1196" y="257"/>
                  <a:pt x="1196" y="257"/>
                </a:cubicBezTo>
                <a:cubicBezTo>
                  <a:pt x="1218" y="231"/>
                  <a:pt x="1218" y="231"/>
                  <a:pt x="1218" y="231"/>
                </a:cubicBezTo>
                <a:cubicBezTo>
                  <a:pt x="1218" y="225"/>
                  <a:pt x="1218" y="225"/>
                  <a:pt x="1218" y="225"/>
                </a:cubicBezTo>
                <a:cubicBezTo>
                  <a:pt x="1215" y="217"/>
                  <a:pt x="1215" y="217"/>
                  <a:pt x="1215" y="217"/>
                </a:cubicBezTo>
                <a:cubicBezTo>
                  <a:pt x="1209" y="218"/>
                  <a:pt x="1209" y="218"/>
                  <a:pt x="1209" y="218"/>
                </a:cubicBezTo>
                <a:cubicBezTo>
                  <a:pt x="1215" y="217"/>
                  <a:pt x="1215" y="217"/>
                  <a:pt x="1215" y="217"/>
                </a:cubicBezTo>
                <a:cubicBezTo>
                  <a:pt x="1209" y="205"/>
                  <a:pt x="1209" y="205"/>
                  <a:pt x="1209" y="205"/>
                </a:cubicBezTo>
                <a:cubicBezTo>
                  <a:pt x="1215" y="200"/>
                  <a:pt x="1215" y="200"/>
                  <a:pt x="1215" y="200"/>
                </a:cubicBezTo>
                <a:cubicBezTo>
                  <a:pt x="1217" y="195"/>
                  <a:pt x="1217" y="195"/>
                  <a:pt x="1217" y="195"/>
                </a:cubicBezTo>
                <a:moveTo>
                  <a:pt x="1221" y="195"/>
                </a:moveTo>
                <a:cubicBezTo>
                  <a:pt x="1217" y="195"/>
                  <a:pt x="1217" y="195"/>
                  <a:pt x="1217" y="195"/>
                </a:cubicBezTo>
                <a:cubicBezTo>
                  <a:pt x="1215" y="200"/>
                  <a:pt x="1215" y="200"/>
                  <a:pt x="1215" y="200"/>
                </a:cubicBezTo>
                <a:cubicBezTo>
                  <a:pt x="1221" y="195"/>
                  <a:pt x="1221" y="195"/>
                  <a:pt x="1221" y="195"/>
                </a:cubicBezTo>
                <a:moveTo>
                  <a:pt x="1249" y="195"/>
                </a:moveTo>
                <a:cubicBezTo>
                  <a:pt x="1239" y="195"/>
                  <a:pt x="1239" y="195"/>
                  <a:pt x="1239" y="195"/>
                </a:cubicBezTo>
                <a:cubicBezTo>
                  <a:pt x="1239" y="197"/>
                  <a:pt x="1239" y="197"/>
                  <a:pt x="1239" y="197"/>
                </a:cubicBezTo>
                <a:cubicBezTo>
                  <a:pt x="1239" y="205"/>
                  <a:pt x="1239" y="205"/>
                  <a:pt x="1239" y="205"/>
                </a:cubicBezTo>
                <a:cubicBezTo>
                  <a:pt x="1242" y="205"/>
                  <a:pt x="1242" y="205"/>
                  <a:pt x="1242" y="205"/>
                </a:cubicBezTo>
                <a:cubicBezTo>
                  <a:pt x="1247" y="202"/>
                  <a:pt x="1247" y="202"/>
                  <a:pt x="1247" y="202"/>
                </a:cubicBezTo>
                <a:cubicBezTo>
                  <a:pt x="1247" y="202"/>
                  <a:pt x="1247" y="202"/>
                  <a:pt x="1247" y="202"/>
                </a:cubicBezTo>
                <a:cubicBezTo>
                  <a:pt x="1242" y="205"/>
                  <a:pt x="1242" y="205"/>
                  <a:pt x="1242" y="205"/>
                </a:cubicBezTo>
                <a:cubicBezTo>
                  <a:pt x="1246" y="204"/>
                  <a:pt x="1250" y="205"/>
                  <a:pt x="1250" y="200"/>
                </a:cubicBezTo>
                <a:cubicBezTo>
                  <a:pt x="1250" y="198"/>
                  <a:pt x="1250" y="196"/>
                  <a:pt x="1249" y="195"/>
                </a:cubicBezTo>
                <a:moveTo>
                  <a:pt x="1280" y="197"/>
                </a:moveTo>
                <a:cubicBezTo>
                  <a:pt x="1280" y="197"/>
                  <a:pt x="1280" y="197"/>
                  <a:pt x="1280" y="197"/>
                </a:cubicBezTo>
                <a:cubicBezTo>
                  <a:pt x="1280" y="197"/>
                  <a:pt x="1280" y="197"/>
                  <a:pt x="1280" y="197"/>
                </a:cubicBezTo>
                <a:moveTo>
                  <a:pt x="1295" y="195"/>
                </a:moveTo>
                <a:cubicBezTo>
                  <a:pt x="1287" y="195"/>
                  <a:pt x="1287" y="195"/>
                  <a:pt x="1287" y="195"/>
                </a:cubicBezTo>
                <a:cubicBezTo>
                  <a:pt x="1286" y="197"/>
                  <a:pt x="1286" y="197"/>
                  <a:pt x="1286" y="197"/>
                </a:cubicBezTo>
                <a:cubicBezTo>
                  <a:pt x="1280" y="197"/>
                  <a:pt x="1280" y="197"/>
                  <a:pt x="1280" y="197"/>
                </a:cubicBezTo>
                <a:cubicBezTo>
                  <a:pt x="1275" y="200"/>
                  <a:pt x="1275" y="203"/>
                  <a:pt x="1269" y="203"/>
                </a:cubicBezTo>
                <a:cubicBezTo>
                  <a:pt x="1267" y="203"/>
                  <a:pt x="1267" y="203"/>
                  <a:pt x="1267" y="203"/>
                </a:cubicBezTo>
                <a:cubicBezTo>
                  <a:pt x="1263" y="203"/>
                  <a:pt x="1262" y="202"/>
                  <a:pt x="1261" y="202"/>
                </a:cubicBezTo>
                <a:cubicBezTo>
                  <a:pt x="1260" y="202"/>
                  <a:pt x="1263" y="203"/>
                  <a:pt x="1258" y="205"/>
                </a:cubicBezTo>
                <a:cubicBezTo>
                  <a:pt x="1267" y="211"/>
                  <a:pt x="1267" y="211"/>
                  <a:pt x="1267" y="211"/>
                </a:cubicBezTo>
                <a:cubicBezTo>
                  <a:pt x="1269" y="208"/>
                  <a:pt x="1269" y="208"/>
                  <a:pt x="1269" y="208"/>
                </a:cubicBezTo>
                <a:cubicBezTo>
                  <a:pt x="1275" y="212"/>
                  <a:pt x="1275" y="212"/>
                  <a:pt x="1275" y="212"/>
                </a:cubicBezTo>
                <a:cubicBezTo>
                  <a:pt x="1277" y="208"/>
                  <a:pt x="1277" y="208"/>
                  <a:pt x="1277" y="208"/>
                </a:cubicBezTo>
                <a:cubicBezTo>
                  <a:pt x="1288" y="205"/>
                  <a:pt x="1288" y="205"/>
                  <a:pt x="1288" y="205"/>
                </a:cubicBezTo>
                <a:cubicBezTo>
                  <a:pt x="1280" y="205"/>
                  <a:pt x="1280" y="205"/>
                  <a:pt x="1280" y="205"/>
                </a:cubicBezTo>
                <a:cubicBezTo>
                  <a:pt x="1277" y="200"/>
                  <a:pt x="1277" y="200"/>
                  <a:pt x="1277" y="200"/>
                </a:cubicBezTo>
                <a:cubicBezTo>
                  <a:pt x="1280" y="205"/>
                  <a:pt x="1280" y="205"/>
                  <a:pt x="1280" y="205"/>
                </a:cubicBezTo>
                <a:cubicBezTo>
                  <a:pt x="1288" y="205"/>
                  <a:pt x="1288" y="205"/>
                  <a:pt x="1288" y="205"/>
                </a:cubicBezTo>
                <a:cubicBezTo>
                  <a:pt x="1294" y="203"/>
                  <a:pt x="1294" y="203"/>
                  <a:pt x="1294" y="203"/>
                </a:cubicBezTo>
                <a:cubicBezTo>
                  <a:pt x="1295" y="195"/>
                  <a:pt x="1295" y="195"/>
                  <a:pt x="1295" y="195"/>
                </a:cubicBezTo>
                <a:moveTo>
                  <a:pt x="1295" y="195"/>
                </a:moveTo>
                <a:cubicBezTo>
                  <a:pt x="1295" y="195"/>
                  <a:pt x="1295" y="195"/>
                  <a:pt x="1295" y="195"/>
                </a:cubicBezTo>
                <a:cubicBezTo>
                  <a:pt x="1294" y="203"/>
                  <a:pt x="1294" y="203"/>
                  <a:pt x="1294" y="203"/>
                </a:cubicBezTo>
                <a:cubicBezTo>
                  <a:pt x="1288" y="205"/>
                  <a:pt x="1288" y="205"/>
                  <a:pt x="1288" y="205"/>
                </a:cubicBezTo>
                <a:cubicBezTo>
                  <a:pt x="1294" y="203"/>
                  <a:pt x="1294" y="203"/>
                  <a:pt x="1294" y="203"/>
                </a:cubicBezTo>
                <a:cubicBezTo>
                  <a:pt x="1295" y="195"/>
                  <a:pt x="1295" y="195"/>
                  <a:pt x="1295" y="195"/>
                </a:cubicBezTo>
                <a:moveTo>
                  <a:pt x="696" y="194"/>
                </a:moveTo>
                <a:cubicBezTo>
                  <a:pt x="690" y="194"/>
                  <a:pt x="690" y="194"/>
                  <a:pt x="690" y="194"/>
                </a:cubicBezTo>
                <a:cubicBezTo>
                  <a:pt x="692" y="195"/>
                  <a:pt x="692" y="195"/>
                  <a:pt x="692" y="195"/>
                </a:cubicBezTo>
                <a:cubicBezTo>
                  <a:pt x="698" y="195"/>
                  <a:pt x="698" y="195"/>
                  <a:pt x="698" y="195"/>
                </a:cubicBezTo>
                <a:cubicBezTo>
                  <a:pt x="696" y="194"/>
                  <a:pt x="696" y="194"/>
                  <a:pt x="696" y="194"/>
                </a:cubicBezTo>
                <a:moveTo>
                  <a:pt x="786" y="191"/>
                </a:moveTo>
                <a:cubicBezTo>
                  <a:pt x="777" y="191"/>
                  <a:pt x="777" y="191"/>
                  <a:pt x="777" y="191"/>
                </a:cubicBezTo>
                <a:cubicBezTo>
                  <a:pt x="778" y="192"/>
                  <a:pt x="779" y="193"/>
                  <a:pt x="781" y="195"/>
                </a:cubicBezTo>
                <a:cubicBezTo>
                  <a:pt x="788" y="195"/>
                  <a:pt x="788" y="195"/>
                  <a:pt x="788" y="195"/>
                </a:cubicBezTo>
                <a:cubicBezTo>
                  <a:pt x="788" y="195"/>
                  <a:pt x="788" y="194"/>
                  <a:pt x="788" y="194"/>
                </a:cubicBezTo>
                <a:cubicBezTo>
                  <a:pt x="786" y="191"/>
                  <a:pt x="786" y="191"/>
                  <a:pt x="786" y="191"/>
                </a:cubicBezTo>
                <a:moveTo>
                  <a:pt x="788" y="185"/>
                </a:moveTo>
                <a:cubicBezTo>
                  <a:pt x="786" y="191"/>
                  <a:pt x="786" y="191"/>
                  <a:pt x="786" y="191"/>
                </a:cubicBezTo>
                <a:cubicBezTo>
                  <a:pt x="788" y="194"/>
                  <a:pt x="788" y="194"/>
                  <a:pt x="788" y="194"/>
                </a:cubicBezTo>
                <a:cubicBezTo>
                  <a:pt x="794" y="191"/>
                  <a:pt x="794" y="191"/>
                  <a:pt x="794" y="191"/>
                </a:cubicBezTo>
                <a:cubicBezTo>
                  <a:pt x="788" y="185"/>
                  <a:pt x="788" y="185"/>
                  <a:pt x="788" y="185"/>
                </a:cubicBezTo>
                <a:moveTo>
                  <a:pt x="786" y="183"/>
                </a:moveTo>
                <a:cubicBezTo>
                  <a:pt x="788" y="185"/>
                  <a:pt x="788" y="185"/>
                  <a:pt x="788" y="185"/>
                </a:cubicBezTo>
                <a:cubicBezTo>
                  <a:pt x="786" y="183"/>
                  <a:pt x="786" y="183"/>
                  <a:pt x="786" y="183"/>
                </a:cubicBezTo>
                <a:moveTo>
                  <a:pt x="761" y="180"/>
                </a:moveTo>
                <a:cubicBezTo>
                  <a:pt x="761" y="180"/>
                  <a:pt x="761" y="180"/>
                  <a:pt x="761" y="180"/>
                </a:cubicBezTo>
                <a:cubicBezTo>
                  <a:pt x="761" y="188"/>
                  <a:pt x="761" y="188"/>
                  <a:pt x="761" y="188"/>
                </a:cubicBezTo>
                <a:cubicBezTo>
                  <a:pt x="761" y="180"/>
                  <a:pt x="761" y="180"/>
                  <a:pt x="761" y="180"/>
                </a:cubicBezTo>
                <a:moveTo>
                  <a:pt x="764" y="180"/>
                </a:moveTo>
                <a:cubicBezTo>
                  <a:pt x="761" y="180"/>
                  <a:pt x="761" y="180"/>
                  <a:pt x="761" y="180"/>
                </a:cubicBezTo>
                <a:cubicBezTo>
                  <a:pt x="761" y="188"/>
                  <a:pt x="761" y="188"/>
                  <a:pt x="761" y="188"/>
                </a:cubicBezTo>
                <a:cubicBezTo>
                  <a:pt x="764" y="188"/>
                  <a:pt x="764" y="188"/>
                  <a:pt x="764" y="188"/>
                </a:cubicBezTo>
                <a:cubicBezTo>
                  <a:pt x="764" y="180"/>
                  <a:pt x="764" y="180"/>
                  <a:pt x="764" y="180"/>
                </a:cubicBezTo>
                <a:moveTo>
                  <a:pt x="824" y="180"/>
                </a:moveTo>
                <a:cubicBezTo>
                  <a:pt x="815" y="180"/>
                  <a:pt x="815" y="180"/>
                  <a:pt x="815" y="180"/>
                </a:cubicBezTo>
                <a:cubicBezTo>
                  <a:pt x="815" y="189"/>
                  <a:pt x="815" y="189"/>
                  <a:pt x="815" y="189"/>
                </a:cubicBezTo>
                <a:cubicBezTo>
                  <a:pt x="805" y="183"/>
                  <a:pt x="805" y="183"/>
                  <a:pt x="805" y="183"/>
                </a:cubicBezTo>
                <a:cubicBezTo>
                  <a:pt x="813" y="195"/>
                  <a:pt x="813" y="195"/>
                  <a:pt x="813" y="195"/>
                </a:cubicBezTo>
                <a:cubicBezTo>
                  <a:pt x="817" y="195"/>
                  <a:pt x="817" y="195"/>
                  <a:pt x="817" y="195"/>
                </a:cubicBezTo>
                <a:cubicBezTo>
                  <a:pt x="821" y="194"/>
                  <a:pt x="821" y="194"/>
                  <a:pt x="821" y="194"/>
                </a:cubicBezTo>
                <a:cubicBezTo>
                  <a:pt x="818" y="183"/>
                  <a:pt x="818" y="183"/>
                  <a:pt x="818" y="183"/>
                </a:cubicBezTo>
                <a:cubicBezTo>
                  <a:pt x="824" y="180"/>
                  <a:pt x="824" y="180"/>
                  <a:pt x="824" y="180"/>
                </a:cubicBezTo>
                <a:moveTo>
                  <a:pt x="796" y="180"/>
                </a:moveTo>
                <a:cubicBezTo>
                  <a:pt x="796" y="180"/>
                  <a:pt x="796" y="180"/>
                  <a:pt x="796" y="180"/>
                </a:cubicBezTo>
                <a:moveTo>
                  <a:pt x="777" y="177"/>
                </a:moveTo>
                <a:cubicBezTo>
                  <a:pt x="786" y="183"/>
                  <a:pt x="786" y="183"/>
                  <a:pt x="786" y="183"/>
                </a:cubicBezTo>
                <a:cubicBezTo>
                  <a:pt x="788" y="185"/>
                  <a:pt x="788" y="185"/>
                  <a:pt x="788" y="185"/>
                </a:cubicBezTo>
                <a:cubicBezTo>
                  <a:pt x="794" y="191"/>
                  <a:pt x="794" y="191"/>
                  <a:pt x="794" y="191"/>
                </a:cubicBezTo>
                <a:cubicBezTo>
                  <a:pt x="793" y="185"/>
                  <a:pt x="793" y="185"/>
                  <a:pt x="793" y="185"/>
                </a:cubicBezTo>
                <a:cubicBezTo>
                  <a:pt x="794" y="191"/>
                  <a:pt x="794" y="191"/>
                  <a:pt x="794" y="191"/>
                </a:cubicBezTo>
                <a:cubicBezTo>
                  <a:pt x="796" y="189"/>
                  <a:pt x="797" y="188"/>
                  <a:pt x="797" y="187"/>
                </a:cubicBezTo>
                <a:cubicBezTo>
                  <a:pt x="797" y="187"/>
                  <a:pt x="797" y="187"/>
                  <a:pt x="797" y="187"/>
                </a:cubicBezTo>
                <a:cubicBezTo>
                  <a:pt x="796" y="187"/>
                  <a:pt x="796" y="187"/>
                  <a:pt x="796" y="186"/>
                </a:cubicBezTo>
                <a:cubicBezTo>
                  <a:pt x="797" y="186"/>
                  <a:pt x="797" y="186"/>
                  <a:pt x="797" y="186"/>
                </a:cubicBezTo>
                <a:cubicBezTo>
                  <a:pt x="798" y="186"/>
                  <a:pt x="798" y="186"/>
                  <a:pt x="797" y="187"/>
                </a:cubicBezTo>
                <a:cubicBezTo>
                  <a:pt x="798" y="187"/>
                  <a:pt x="799" y="186"/>
                  <a:pt x="802" y="185"/>
                </a:cubicBezTo>
                <a:cubicBezTo>
                  <a:pt x="796" y="180"/>
                  <a:pt x="796" y="180"/>
                  <a:pt x="796" y="180"/>
                </a:cubicBezTo>
                <a:cubicBezTo>
                  <a:pt x="794" y="180"/>
                  <a:pt x="794" y="180"/>
                  <a:pt x="794" y="180"/>
                </a:cubicBezTo>
                <a:cubicBezTo>
                  <a:pt x="791" y="183"/>
                  <a:pt x="791" y="183"/>
                  <a:pt x="791" y="183"/>
                </a:cubicBezTo>
                <a:cubicBezTo>
                  <a:pt x="786" y="180"/>
                  <a:pt x="786" y="180"/>
                  <a:pt x="786" y="180"/>
                </a:cubicBezTo>
                <a:cubicBezTo>
                  <a:pt x="777" y="177"/>
                  <a:pt x="777" y="177"/>
                  <a:pt x="777" y="177"/>
                </a:cubicBezTo>
                <a:moveTo>
                  <a:pt x="799" y="171"/>
                </a:moveTo>
                <a:cubicBezTo>
                  <a:pt x="801" y="175"/>
                  <a:pt x="801" y="175"/>
                  <a:pt x="801" y="175"/>
                </a:cubicBezTo>
                <a:cubicBezTo>
                  <a:pt x="805" y="177"/>
                  <a:pt x="805" y="177"/>
                  <a:pt x="805" y="177"/>
                </a:cubicBezTo>
                <a:cubicBezTo>
                  <a:pt x="802" y="174"/>
                  <a:pt x="802" y="174"/>
                  <a:pt x="802" y="174"/>
                </a:cubicBezTo>
                <a:cubicBezTo>
                  <a:pt x="799" y="171"/>
                  <a:pt x="799" y="171"/>
                  <a:pt x="799" y="171"/>
                </a:cubicBezTo>
                <a:moveTo>
                  <a:pt x="761" y="171"/>
                </a:moveTo>
                <a:cubicBezTo>
                  <a:pt x="759" y="175"/>
                  <a:pt x="759" y="175"/>
                  <a:pt x="759" y="175"/>
                </a:cubicBezTo>
                <a:cubicBezTo>
                  <a:pt x="761" y="180"/>
                  <a:pt x="761" y="180"/>
                  <a:pt x="761" y="180"/>
                </a:cubicBezTo>
                <a:cubicBezTo>
                  <a:pt x="764" y="180"/>
                  <a:pt x="764" y="180"/>
                  <a:pt x="764" y="180"/>
                </a:cubicBezTo>
                <a:cubicBezTo>
                  <a:pt x="764" y="188"/>
                  <a:pt x="764" y="188"/>
                  <a:pt x="764" y="188"/>
                </a:cubicBezTo>
                <a:cubicBezTo>
                  <a:pt x="764" y="180"/>
                  <a:pt x="764" y="180"/>
                  <a:pt x="764" y="180"/>
                </a:cubicBezTo>
                <a:cubicBezTo>
                  <a:pt x="767" y="174"/>
                  <a:pt x="767" y="174"/>
                  <a:pt x="767" y="174"/>
                </a:cubicBezTo>
                <a:cubicBezTo>
                  <a:pt x="761" y="171"/>
                  <a:pt x="761" y="171"/>
                  <a:pt x="761" y="171"/>
                </a:cubicBezTo>
                <a:moveTo>
                  <a:pt x="748" y="168"/>
                </a:moveTo>
                <a:cubicBezTo>
                  <a:pt x="739" y="168"/>
                  <a:pt x="739" y="168"/>
                  <a:pt x="739" y="168"/>
                </a:cubicBezTo>
                <a:cubicBezTo>
                  <a:pt x="736" y="177"/>
                  <a:pt x="736" y="177"/>
                  <a:pt x="736" y="177"/>
                </a:cubicBezTo>
                <a:cubicBezTo>
                  <a:pt x="722" y="178"/>
                  <a:pt x="725" y="184"/>
                  <a:pt x="719" y="195"/>
                </a:cubicBezTo>
                <a:cubicBezTo>
                  <a:pt x="720" y="195"/>
                  <a:pt x="720" y="195"/>
                  <a:pt x="720" y="195"/>
                </a:cubicBezTo>
                <a:cubicBezTo>
                  <a:pt x="723" y="191"/>
                  <a:pt x="726" y="185"/>
                  <a:pt x="727" y="184"/>
                </a:cubicBezTo>
                <a:cubicBezTo>
                  <a:pt x="729" y="180"/>
                  <a:pt x="731" y="179"/>
                  <a:pt x="732" y="179"/>
                </a:cubicBezTo>
                <a:cubicBezTo>
                  <a:pt x="733" y="179"/>
                  <a:pt x="733" y="180"/>
                  <a:pt x="734" y="180"/>
                </a:cubicBezTo>
                <a:cubicBezTo>
                  <a:pt x="734" y="180"/>
                  <a:pt x="735" y="180"/>
                  <a:pt x="735" y="180"/>
                </a:cubicBezTo>
                <a:cubicBezTo>
                  <a:pt x="736" y="180"/>
                  <a:pt x="737" y="179"/>
                  <a:pt x="739" y="171"/>
                </a:cubicBezTo>
                <a:cubicBezTo>
                  <a:pt x="748" y="171"/>
                  <a:pt x="748" y="171"/>
                  <a:pt x="748" y="171"/>
                </a:cubicBezTo>
                <a:cubicBezTo>
                  <a:pt x="748" y="168"/>
                  <a:pt x="748" y="168"/>
                  <a:pt x="748" y="168"/>
                </a:cubicBezTo>
                <a:moveTo>
                  <a:pt x="753" y="168"/>
                </a:moveTo>
                <a:cubicBezTo>
                  <a:pt x="748" y="168"/>
                  <a:pt x="748" y="168"/>
                  <a:pt x="748" y="168"/>
                </a:cubicBezTo>
                <a:cubicBezTo>
                  <a:pt x="748" y="171"/>
                  <a:pt x="748" y="171"/>
                  <a:pt x="748" y="171"/>
                </a:cubicBezTo>
                <a:cubicBezTo>
                  <a:pt x="753" y="168"/>
                  <a:pt x="753" y="168"/>
                  <a:pt x="753" y="168"/>
                </a:cubicBezTo>
                <a:moveTo>
                  <a:pt x="843" y="163"/>
                </a:moveTo>
                <a:cubicBezTo>
                  <a:pt x="837" y="171"/>
                  <a:pt x="837" y="171"/>
                  <a:pt x="837" y="171"/>
                </a:cubicBezTo>
                <a:cubicBezTo>
                  <a:pt x="843" y="168"/>
                  <a:pt x="843" y="168"/>
                  <a:pt x="843" y="168"/>
                </a:cubicBezTo>
                <a:cubicBezTo>
                  <a:pt x="843" y="163"/>
                  <a:pt x="843" y="163"/>
                  <a:pt x="843" y="163"/>
                </a:cubicBezTo>
                <a:moveTo>
                  <a:pt x="786" y="160"/>
                </a:moveTo>
                <a:cubicBezTo>
                  <a:pt x="780" y="160"/>
                  <a:pt x="780" y="160"/>
                  <a:pt x="780" y="160"/>
                </a:cubicBezTo>
                <a:cubicBezTo>
                  <a:pt x="791" y="168"/>
                  <a:pt x="791" y="168"/>
                  <a:pt x="791" y="168"/>
                </a:cubicBezTo>
                <a:cubicBezTo>
                  <a:pt x="786" y="160"/>
                  <a:pt x="786" y="160"/>
                  <a:pt x="786" y="160"/>
                </a:cubicBezTo>
                <a:moveTo>
                  <a:pt x="867" y="160"/>
                </a:moveTo>
                <a:cubicBezTo>
                  <a:pt x="864" y="160"/>
                  <a:pt x="864" y="160"/>
                  <a:pt x="864" y="160"/>
                </a:cubicBezTo>
                <a:cubicBezTo>
                  <a:pt x="862" y="163"/>
                  <a:pt x="862" y="163"/>
                  <a:pt x="862" y="163"/>
                </a:cubicBezTo>
                <a:cubicBezTo>
                  <a:pt x="867" y="166"/>
                  <a:pt x="867" y="166"/>
                  <a:pt x="867" y="166"/>
                </a:cubicBezTo>
                <a:cubicBezTo>
                  <a:pt x="867" y="160"/>
                  <a:pt x="867" y="160"/>
                  <a:pt x="867" y="160"/>
                </a:cubicBezTo>
                <a:moveTo>
                  <a:pt x="940" y="159"/>
                </a:moveTo>
                <a:cubicBezTo>
                  <a:pt x="940" y="160"/>
                  <a:pt x="940" y="160"/>
                  <a:pt x="940" y="160"/>
                </a:cubicBezTo>
                <a:cubicBezTo>
                  <a:pt x="940" y="160"/>
                  <a:pt x="940" y="160"/>
                  <a:pt x="940" y="160"/>
                </a:cubicBezTo>
                <a:cubicBezTo>
                  <a:pt x="940" y="159"/>
                  <a:pt x="940" y="159"/>
                  <a:pt x="940" y="159"/>
                </a:cubicBezTo>
                <a:moveTo>
                  <a:pt x="864" y="157"/>
                </a:moveTo>
                <a:cubicBezTo>
                  <a:pt x="859" y="157"/>
                  <a:pt x="859" y="157"/>
                  <a:pt x="859" y="157"/>
                </a:cubicBezTo>
                <a:cubicBezTo>
                  <a:pt x="862" y="163"/>
                  <a:pt x="862" y="163"/>
                  <a:pt x="862" y="163"/>
                </a:cubicBezTo>
                <a:cubicBezTo>
                  <a:pt x="864" y="160"/>
                  <a:pt x="864" y="160"/>
                  <a:pt x="864" y="160"/>
                </a:cubicBezTo>
                <a:cubicBezTo>
                  <a:pt x="864" y="157"/>
                  <a:pt x="864" y="157"/>
                  <a:pt x="864" y="157"/>
                </a:cubicBezTo>
                <a:moveTo>
                  <a:pt x="965" y="157"/>
                </a:moveTo>
                <a:cubicBezTo>
                  <a:pt x="965" y="157"/>
                  <a:pt x="965" y="157"/>
                  <a:pt x="965" y="157"/>
                </a:cubicBezTo>
                <a:moveTo>
                  <a:pt x="511" y="151"/>
                </a:moveTo>
                <a:cubicBezTo>
                  <a:pt x="508" y="154"/>
                  <a:pt x="508" y="154"/>
                  <a:pt x="508" y="154"/>
                </a:cubicBezTo>
                <a:cubicBezTo>
                  <a:pt x="514" y="157"/>
                  <a:pt x="514" y="157"/>
                  <a:pt x="514" y="157"/>
                </a:cubicBezTo>
                <a:cubicBezTo>
                  <a:pt x="511" y="151"/>
                  <a:pt x="511" y="151"/>
                  <a:pt x="511" y="151"/>
                </a:cubicBezTo>
                <a:moveTo>
                  <a:pt x="498" y="143"/>
                </a:moveTo>
                <a:cubicBezTo>
                  <a:pt x="492" y="143"/>
                  <a:pt x="492" y="143"/>
                  <a:pt x="492" y="143"/>
                </a:cubicBezTo>
                <a:cubicBezTo>
                  <a:pt x="487" y="151"/>
                  <a:pt x="487" y="151"/>
                  <a:pt x="487" y="151"/>
                </a:cubicBezTo>
                <a:cubicBezTo>
                  <a:pt x="508" y="154"/>
                  <a:pt x="508" y="154"/>
                  <a:pt x="508" y="154"/>
                </a:cubicBezTo>
                <a:cubicBezTo>
                  <a:pt x="511" y="151"/>
                  <a:pt x="511" y="151"/>
                  <a:pt x="511" y="151"/>
                </a:cubicBezTo>
                <a:cubicBezTo>
                  <a:pt x="508" y="146"/>
                  <a:pt x="508" y="146"/>
                  <a:pt x="508" y="146"/>
                </a:cubicBezTo>
                <a:cubicBezTo>
                  <a:pt x="500" y="146"/>
                  <a:pt x="500" y="146"/>
                  <a:pt x="500" y="146"/>
                </a:cubicBezTo>
                <a:cubicBezTo>
                  <a:pt x="498" y="143"/>
                  <a:pt x="498" y="143"/>
                  <a:pt x="498" y="143"/>
                </a:cubicBezTo>
                <a:moveTo>
                  <a:pt x="709" y="131"/>
                </a:moveTo>
                <a:cubicBezTo>
                  <a:pt x="707" y="140"/>
                  <a:pt x="707" y="140"/>
                  <a:pt x="707" y="140"/>
                </a:cubicBezTo>
                <a:cubicBezTo>
                  <a:pt x="720" y="140"/>
                  <a:pt x="720" y="140"/>
                  <a:pt x="720" y="140"/>
                </a:cubicBezTo>
                <a:cubicBezTo>
                  <a:pt x="720" y="137"/>
                  <a:pt x="720" y="137"/>
                  <a:pt x="720" y="137"/>
                </a:cubicBezTo>
                <a:cubicBezTo>
                  <a:pt x="709" y="131"/>
                  <a:pt x="709" y="131"/>
                  <a:pt x="709" y="131"/>
                </a:cubicBezTo>
                <a:moveTo>
                  <a:pt x="731" y="129"/>
                </a:moveTo>
                <a:cubicBezTo>
                  <a:pt x="729" y="139"/>
                  <a:pt x="731" y="136"/>
                  <a:pt x="720" y="137"/>
                </a:cubicBezTo>
                <a:cubicBezTo>
                  <a:pt x="720" y="140"/>
                  <a:pt x="720" y="140"/>
                  <a:pt x="720" y="140"/>
                </a:cubicBezTo>
                <a:cubicBezTo>
                  <a:pt x="729" y="143"/>
                  <a:pt x="729" y="143"/>
                  <a:pt x="729" y="143"/>
                </a:cubicBezTo>
                <a:cubicBezTo>
                  <a:pt x="732" y="140"/>
                  <a:pt x="732" y="140"/>
                  <a:pt x="732" y="140"/>
                </a:cubicBezTo>
                <a:cubicBezTo>
                  <a:pt x="734" y="137"/>
                  <a:pt x="734" y="137"/>
                  <a:pt x="734" y="137"/>
                </a:cubicBezTo>
                <a:cubicBezTo>
                  <a:pt x="731" y="140"/>
                  <a:pt x="731" y="140"/>
                  <a:pt x="731" y="140"/>
                </a:cubicBezTo>
                <a:cubicBezTo>
                  <a:pt x="729" y="138"/>
                  <a:pt x="729" y="138"/>
                  <a:pt x="729" y="138"/>
                </a:cubicBezTo>
                <a:cubicBezTo>
                  <a:pt x="734" y="131"/>
                  <a:pt x="734" y="131"/>
                  <a:pt x="734" y="131"/>
                </a:cubicBezTo>
                <a:cubicBezTo>
                  <a:pt x="731" y="129"/>
                  <a:pt x="731" y="129"/>
                  <a:pt x="731" y="129"/>
                </a:cubicBezTo>
                <a:moveTo>
                  <a:pt x="697" y="121"/>
                </a:moveTo>
                <a:cubicBezTo>
                  <a:pt x="688" y="131"/>
                  <a:pt x="688" y="131"/>
                  <a:pt x="688" y="131"/>
                </a:cubicBezTo>
                <a:cubicBezTo>
                  <a:pt x="688" y="134"/>
                  <a:pt x="688" y="134"/>
                  <a:pt x="688" y="134"/>
                </a:cubicBezTo>
                <a:cubicBezTo>
                  <a:pt x="693" y="134"/>
                  <a:pt x="693" y="134"/>
                  <a:pt x="693" y="134"/>
                </a:cubicBezTo>
                <a:cubicBezTo>
                  <a:pt x="699" y="131"/>
                  <a:pt x="699" y="131"/>
                  <a:pt x="699" y="131"/>
                </a:cubicBezTo>
                <a:cubicBezTo>
                  <a:pt x="697" y="121"/>
                  <a:pt x="697" y="121"/>
                  <a:pt x="697" y="121"/>
                </a:cubicBezTo>
                <a:moveTo>
                  <a:pt x="701" y="120"/>
                </a:moveTo>
                <a:cubicBezTo>
                  <a:pt x="688" y="123"/>
                  <a:pt x="688" y="123"/>
                  <a:pt x="688" y="123"/>
                </a:cubicBezTo>
                <a:cubicBezTo>
                  <a:pt x="688" y="131"/>
                  <a:pt x="688" y="131"/>
                  <a:pt x="688" y="131"/>
                </a:cubicBezTo>
                <a:cubicBezTo>
                  <a:pt x="697" y="121"/>
                  <a:pt x="697" y="121"/>
                  <a:pt x="697" y="121"/>
                </a:cubicBezTo>
                <a:cubicBezTo>
                  <a:pt x="699" y="131"/>
                  <a:pt x="699" y="131"/>
                  <a:pt x="699" y="131"/>
                </a:cubicBezTo>
                <a:cubicBezTo>
                  <a:pt x="701" y="123"/>
                  <a:pt x="701" y="123"/>
                  <a:pt x="701" y="123"/>
                </a:cubicBezTo>
                <a:cubicBezTo>
                  <a:pt x="701" y="120"/>
                  <a:pt x="701" y="120"/>
                  <a:pt x="701" y="120"/>
                </a:cubicBezTo>
                <a:moveTo>
                  <a:pt x="483" y="118"/>
                </a:moveTo>
                <a:cubicBezTo>
                  <a:pt x="483" y="140"/>
                  <a:pt x="483" y="140"/>
                  <a:pt x="483" y="140"/>
                </a:cubicBezTo>
                <a:cubicBezTo>
                  <a:pt x="484" y="140"/>
                  <a:pt x="484" y="140"/>
                  <a:pt x="484" y="140"/>
                </a:cubicBezTo>
                <a:cubicBezTo>
                  <a:pt x="487" y="134"/>
                  <a:pt x="487" y="134"/>
                  <a:pt x="487" y="134"/>
                </a:cubicBezTo>
                <a:cubicBezTo>
                  <a:pt x="498" y="134"/>
                  <a:pt x="498" y="134"/>
                  <a:pt x="498" y="134"/>
                </a:cubicBezTo>
                <a:cubicBezTo>
                  <a:pt x="487" y="134"/>
                  <a:pt x="487" y="134"/>
                  <a:pt x="487" y="134"/>
                </a:cubicBezTo>
                <a:cubicBezTo>
                  <a:pt x="484" y="140"/>
                  <a:pt x="484" y="140"/>
                  <a:pt x="484" y="140"/>
                </a:cubicBezTo>
                <a:cubicBezTo>
                  <a:pt x="495" y="137"/>
                  <a:pt x="495" y="137"/>
                  <a:pt x="495" y="137"/>
                </a:cubicBezTo>
                <a:cubicBezTo>
                  <a:pt x="492" y="143"/>
                  <a:pt x="492" y="143"/>
                  <a:pt x="492" y="143"/>
                </a:cubicBezTo>
                <a:cubicBezTo>
                  <a:pt x="498" y="143"/>
                  <a:pt x="498" y="143"/>
                  <a:pt x="498" y="143"/>
                </a:cubicBezTo>
                <a:cubicBezTo>
                  <a:pt x="500" y="146"/>
                  <a:pt x="500" y="146"/>
                  <a:pt x="500" y="146"/>
                </a:cubicBezTo>
                <a:cubicBezTo>
                  <a:pt x="498" y="143"/>
                  <a:pt x="498" y="143"/>
                  <a:pt x="498" y="143"/>
                </a:cubicBezTo>
                <a:cubicBezTo>
                  <a:pt x="501" y="131"/>
                  <a:pt x="501" y="131"/>
                  <a:pt x="501" y="131"/>
                </a:cubicBezTo>
                <a:cubicBezTo>
                  <a:pt x="492" y="121"/>
                  <a:pt x="492" y="121"/>
                  <a:pt x="492" y="121"/>
                </a:cubicBezTo>
                <a:cubicBezTo>
                  <a:pt x="483" y="118"/>
                  <a:pt x="483" y="118"/>
                  <a:pt x="483" y="118"/>
                </a:cubicBezTo>
                <a:moveTo>
                  <a:pt x="761" y="114"/>
                </a:moveTo>
                <a:cubicBezTo>
                  <a:pt x="761" y="114"/>
                  <a:pt x="761" y="114"/>
                  <a:pt x="761" y="114"/>
                </a:cubicBezTo>
                <a:cubicBezTo>
                  <a:pt x="761" y="117"/>
                  <a:pt x="761" y="117"/>
                  <a:pt x="761" y="117"/>
                </a:cubicBezTo>
                <a:cubicBezTo>
                  <a:pt x="761" y="114"/>
                  <a:pt x="761" y="114"/>
                  <a:pt x="761" y="114"/>
                </a:cubicBezTo>
                <a:moveTo>
                  <a:pt x="718" y="109"/>
                </a:moveTo>
                <a:cubicBezTo>
                  <a:pt x="712" y="109"/>
                  <a:pt x="712" y="109"/>
                  <a:pt x="712" y="109"/>
                </a:cubicBezTo>
                <a:cubicBezTo>
                  <a:pt x="709" y="109"/>
                  <a:pt x="709" y="109"/>
                  <a:pt x="709" y="109"/>
                </a:cubicBezTo>
                <a:cubicBezTo>
                  <a:pt x="715" y="112"/>
                  <a:pt x="715" y="112"/>
                  <a:pt x="715" y="112"/>
                </a:cubicBezTo>
                <a:cubicBezTo>
                  <a:pt x="709" y="109"/>
                  <a:pt x="709" y="109"/>
                  <a:pt x="709" y="109"/>
                </a:cubicBezTo>
                <a:cubicBezTo>
                  <a:pt x="704" y="109"/>
                  <a:pt x="704" y="109"/>
                  <a:pt x="704" y="109"/>
                </a:cubicBezTo>
                <a:cubicBezTo>
                  <a:pt x="704" y="114"/>
                  <a:pt x="704" y="114"/>
                  <a:pt x="704" y="114"/>
                </a:cubicBezTo>
                <a:cubicBezTo>
                  <a:pt x="709" y="120"/>
                  <a:pt x="711" y="120"/>
                  <a:pt x="715" y="126"/>
                </a:cubicBezTo>
                <a:cubicBezTo>
                  <a:pt x="712" y="129"/>
                  <a:pt x="712" y="129"/>
                  <a:pt x="712" y="129"/>
                </a:cubicBezTo>
                <a:cubicBezTo>
                  <a:pt x="709" y="131"/>
                  <a:pt x="709" y="131"/>
                  <a:pt x="709" y="131"/>
                </a:cubicBezTo>
                <a:cubicBezTo>
                  <a:pt x="720" y="137"/>
                  <a:pt x="720" y="137"/>
                  <a:pt x="720" y="137"/>
                </a:cubicBezTo>
                <a:cubicBezTo>
                  <a:pt x="731" y="136"/>
                  <a:pt x="729" y="139"/>
                  <a:pt x="731" y="129"/>
                </a:cubicBezTo>
                <a:cubicBezTo>
                  <a:pt x="726" y="126"/>
                  <a:pt x="726" y="126"/>
                  <a:pt x="726" y="126"/>
                </a:cubicBezTo>
                <a:cubicBezTo>
                  <a:pt x="723" y="123"/>
                  <a:pt x="723" y="123"/>
                  <a:pt x="723" y="123"/>
                </a:cubicBezTo>
                <a:cubicBezTo>
                  <a:pt x="720" y="120"/>
                  <a:pt x="720" y="120"/>
                  <a:pt x="720" y="120"/>
                </a:cubicBezTo>
                <a:cubicBezTo>
                  <a:pt x="718" y="117"/>
                  <a:pt x="718" y="117"/>
                  <a:pt x="718" y="117"/>
                </a:cubicBezTo>
                <a:cubicBezTo>
                  <a:pt x="712" y="117"/>
                  <a:pt x="712" y="117"/>
                  <a:pt x="712" y="117"/>
                </a:cubicBezTo>
                <a:cubicBezTo>
                  <a:pt x="718" y="117"/>
                  <a:pt x="718" y="117"/>
                  <a:pt x="718" y="117"/>
                </a:cubicBezTo>
                <a:cubicBezTo>
                  <a:pt x="720" y="120"/>
                  <a:pt x="720" y="120"/>
                  <a:pt x="720" y="120"/>
                </a:cubicBezTo>
                <a:cubicBezTo>
                  <a:pt x="723" y="123"/>
                  <a:pt x="723" y="123"/>
                  <a:pt x="723" y="123"/>
                </a:cubicBezTo>
                <a:cubicBezTo>
                  <a:pt x="726" y="126"/>
                  <a:pt x="726" y="126"/>
                  <a:pt x="726" y="126"/>
                </a:cubicBezTo>
                <a:cubicBezTo>
                  <a:pt x="723" y="123"/>
                  <a:pt x="723" y="123"/>
                  <a:pt x="723" y="123"/>
                </a:cubicBezTo>
                <a:cubicBezTo>
                  <a:pt x="720" y="120"/>
                  <a:pt x="720" y="120"/>
                  <a:pt x="720" y="120"/>
                </a:cubicBezTo>
                <a:cubicBezTo>
                  <a:pt x="718" y="117"/>
                  <a:pt x="718" y="117"/>
                  <a:pt x="718" y="117"/>
                </a:cubicBezTo>
                <a:cubicBezTo>
                  <a:pt x="718" y="109"/>
                  <a:pt x="718" y="109"/>
                  <a:pt x="718" y="109"/>
                </a:cubicBezTo>
                <a:moveTo>
                  <a:pt x="707" y="106"/>
                </a:moveTo>
                <a:cubicBezTo>
                  <a:pt x="704" y="109"/>
                  <a:pt x="704" y="109"/>
                  <a:pt x="704" y="109"/>
                </a:cubicBezTo>
                <a:cubicBezTo>
                  <a:pt x="709" y="109"/>
                  <a:pt x="709" y="109"/>
                  <a:pt x="709" y="109"/>
                </a:cubicBezTo>
                <a:cubicBezTo>
                  <a:pt x="707" y="106"/>
                  <a:pt x="707" y="106"/>
                  <a:pt x="707" y="106"/>
                </a:cubicBezTo>
                <a:moveTo>
                  <a:pt x="771" y="100"/>
                </a:moveTo>
                <a:cubicBezTo>
                  <a:pt x="767" y="103"/>
                  <a:pt x="767" y="103"/>
                  <a:pt x="767" y="103"/>
                </a:cubicBezTo>
                <a:cubicBezTo>
                  <a:pt x="769" y="106"/>
                  <a:pt x="769" y="106"/>
                  <a:pt x="769" y="106"/>
                </a:cubicBezTo>
                <a:cubicBezTo>
                  <a:pt x="772" y="109"/>
                  <a:pt x="772" y="109"/>
                  <a:pt x="772" y="109"/>
                </a:cubicBezTo>
                <a:cubicBezTo>
                  <a:pt x="775" y="109"/>
                  <a:pt x="775" y="109"/>
                  <a:pt x="775" y="109"/>
                </a:cubicBezTo>
                <a:cubicBezTo>
                  <a:pt x="771" y="100"/>
                  <a:pt x="771" y="100"/>
                  <a:pt x="771" y="100"/>
                </a:cubicBezTo>
                <a:moveTo>
                  <a:pt x="750" y="100"/>
                </a:moveTo>
                <a:cubicBezTo>
                  <a:pt x="751" y="104"/>
                  <a:pt x="751" y="109"/>
                  <a:pt x="756" y="109"/>
                </a:cubicBezTo>
                <a:cubicBezTo>
                  <a:pt x="763" y="109"/>
                  <a:pt x="761" y="107"/>
                  <a:pt x="764" y="103"/>
                </a:cubicBezTo>
                <a:cubicBezTo>
                  <a:pt x="753" y="106"/>
                  <a:pt x="753" y="106"/>
                  <a:pt x="753" y="106"/>
                </a:cubicBezTo>
                <a:cubicBezTo>
                  <a:pt x="750" y="100"/>
                  <a:pt x="750" y="100"/>
                  <a:pt x="750" y="100"/>
                </a:cubicBezTo>
                <a:moveTo>
                  <a:pt x="799" y="86"/>
                </a:moveTo>
                <a:cubicBezTo>
                  <a:pt x="799" y="86"/>
                  <a:pt x="799" y="86"/>
                  <a:pt x="799" y="86"/>
                </a:cubicBezTo>
                <a:moveTo>
                  <a:pt x="514" y="74"/>
                </a:moveTo>
                <a:cubicBezTo>
                  <a:pt x="517" y="77"/>
                  <a:pt x="517" y="77"/>
                  <a:pt x="517" y="77"/>
                </a:cubicBezTo>
                <a:cubicBezTo>
                  <a:pt x="514" y="74"/>
                  <a:pt x="514" y="74"/>
                  <a:pt x="514" y="74"/>
                </a:cubicBezTo>
                <a:moveTo>
                  <a:pt x="644" y="74"/>
                </a:moveTo>
                <a:cubicBezTo>
                  <a:pt x="644" y="74"/>
                  <a:pt x="644" y="74"/>
                  <a:pt x="644" y="74"/>
                </a:cubicBezTo>
                <a:moveTo>
                  <a:pt x="661" y="72"/>
                </a:moveTo>
                <a:cubicBezTo>
                  <a:pt x="644" y="74"/>
                  <a:pt x="644" y="74"/>
                  <a:pt x="644" y="74"/>
                </a:cubicBezTo>
                <a:cubicBezTo>
                  <a:pt x="639" y="74"/>
                  <a:pt x="639" y="74"/>
                  <a:pt x="639" y="74"/>
                </a:cubicBezTo>
                <a:cubicBezTo>
                  <a:pt x="636" y="80"/>
                  <a:pt x="636" y="80"/>
                  <a:pt x="636" y="80"/>
                </a:cubicBezTo>
                <a:cubicBezTo>
                  <a:pt x="639" y="80"/>
                  <a:pt x="639" y="80"/>
                  <a:pt x="639" y="80"/>
                </a:cubicBezTo>
                <a:cubicBezTo>
                  <a:pt x="639" y="83"/>
                  <a:pt x="639" y="83"/>
                  <a:pt x="639" y="83"/>
                </a:cubicBezTo>
                <a:cubicBezTo>
                  <a:pt x="646" y="85"/>
                  <a:pt x="644" y="86"/>
                  <a:pt x="650" y="86"/>
                </a:cubicBezTo>
                <a:cubicBezTo>
                  <a:pt x="657" y="86"/>
                  <a:pt x="657" y="81"/>
                  <a:pt x="669" y="80"/>
                </a:cubicBezTo>
                <a:cubicBezTo>
                  <a:pt x="669" y="75"/>
                  <a:pt x="669" y="75"/>
                  <a:pt x="669" y="75"/>
                </a:cubicBezTo>
                <a:cubicBezTo>
                  <a:pt x="661" y="72"/>
                  <a:pt x="661" y="72"/>
                  <a:pt x="661" y="72"/>
                </a:cubicBezTo>
                <a:moveTo>
                  <a:pt x="922" y="62"/>
                </a:moveTo>
                <a:cubicBezTo>
                  <a:pt x="922" y="62"/>
                  <a:pt x="922" y="62"/>
                  <a:pt x="922" y="63"/>
                </a:cubicBezTo>
                <a:cubicBezTo>
                  <a:pt x="922" y="63"/>
                  <a:pt x="922" y="63"/>
                  <a:pt x="923" y="63"/>
                </a:cubicBezTo>
                <a:cubicBezTo>
                  <a:pt x="923" y="63"/>
                  <a:pt x="923" y="63"/>
                  <a:pt x="923" y="62"/>
                </a:cubicBezTo>
                <a:cubicBezTo>
                  <a:pt x="922" y="62"/>
                  <a:pt x="922" y="62"/>
                  <a:pt x="922" y="62"/>
                </a:cubicBezTo>
                <a:moveTo>
                  <a:pt x="623" y="60"/>
                </a:moveTo>
                <a:cubicBezTo>
                  <a:pt x="620" y="63"/>
                  <a:pt x="620" y="63"/>
                  <a:pt x="620" y="63"/>
                </a:cubicBezTo>
                <a:cubicBezTo>
                  <a:pt x="623" y="60"/>
                  <a:pt x="623" y="60"/>
                  <a:pt x="623" y="60"/>
                </a:cubicBezTo>
                <a:moveTo>
                  <a:pt x="517" y="54"/>
                </a:moveTo>
                <a:cubicBezTo>
                  <a:pt x="514" y="54"/>
                  <a:pt x="514" y="54"/>
                  <a:pt x="514" y="54"/>
                </a:cubicBezTo>
                <a:cubicBezTo>
                  <a:pt x="506" y="54"/>
                  <a:pt x="506" y="54"/>
                  <a:pt x="506" y="54"/>
                </a:cubicBezTo>
                <a:cubicBezTo>
                  <a:pt x="508" y="60"/>
                  <a:pt x="508" y="60"/>
                  <a:pt x="508" y="60"/>
                </a:cubicBezTo>
                <a:cubicBezTo>
                  <a:pt x="514" y="60"/>
                  <a:pt x="514" y="60"/>
                  <a:pt x="514" y="60"/>
                </a:cubicBezTo>
                <a:cubicBezTo>
                  <a:pt x="517" y="54"/>
                  <a:pt x="517" y="54"/>
                  <a:pt x="517" y="54"/>
                </a:cubicBezTo>
                <a:moveTo>
                  <a:pt x="834" y="188"/>
                </a:moveTo>
                <a:cubicBezTo>
                  <a:pt x="834" y="188"/>
                  <a:pt x="834" y="188"/>
                  <a:pt x="834" y="188"/>
                </a:cubicBezTo>
                <a:moveTo>
                  <a:pt x="946" y="183"/>
                </a:moveTo>
                <a:cubicBezTo>
                  <a:pt x="946" y="183"/>
                  <a:pt x="946" y="183"/>
                  <a:pt x="946" y="183"/>
                </a:cubicBezTo>
                <a:moveTo>
                  <a:pt x="946" y="183"/>
                </a:moveTo>
                <a:cubicBezTo>
                  <a:pt x="946" y="183"/>
                  <a:pt x="946" y="183"/>
                  <a:pt x="946" y="183"/>
                </a:cubicBezTo>
                <a:moveTo>
                  <a:pt x="946" y="183"/>
                </a:moveTo>
                <a:cubicBezTo>
                  <a:pt x="946" y="183"/>
                  <a:pt x="946" y="183"/>
                  <a:pt x="946" y="183"/>
                </a:cubicBezTo>
                <a:cubicBezTo>
                  <a:pt x="946" y="183"/>
                  <a:pt x="946" y="183"/>
                  <a:pt x="946" y="183"/>
                </a:cubicBezTo>
                <a:moveTo>
                  <a:pt x="913" y="185"/>
                </a:moveTo>
                <a:cubicBezTo>
                  <a:pt x="913" y="180"/>
                  <a:pt x="913" y="180"/>
                  <a:pt x="913" y="180"/>
                </a:cubicBezTo>
                <a:cubicBezTo>
                  <a:pt x="913" y="185"/>
                  <a:pt x="913" y="185"/>
                  <a:pt x="913" y="185"/>
                </a:cubicBezTo>
                <a:cubicBezTo>
                  <a:pt x="924" y="184"/>
                  <a:pt x="924" y="184"/>
                  <a:pt x="924" y="184"/>
                </a:cubicBezTo>
                <a:cubicBezTo>
                  <a:pt x="913" y="185"/>
                  <a:pt x="913" y="185"/>
                  <a:pt x="913" y="185"/>
                </a:cubicBezTo>
                <a:moveTo>
                  <a:pt x="897" y="177"/>
                </a:moveTo>
                <a:cubicBezTo>
                  <a:pt x="907" y="177"/>
                  <a:pt x="911" y="175"/>
                  <a:pt x="913" y="175"/>
                </a:cubicBezTo>
                <a:cubicBezTo>
                  <a:pt x="913" y="175"/>
                  <a:pt x="913" y="175"/>
                  <a:pt x="913" y="175"/>
                </a:cubicBezTo>
                <a:cubicBezTo>
                  <a:pt x="915" y="175"/>
                  <a:pt x="916" y="176"/>
                  <a:pt x="918" y="179"/>
                </a:cubicBezTo>
                <a:cubicBezTo>
                  <a:pt x="918" y="179"/>
                  <a:pt x="918" y="179"/>
                  <a:pt x="918" y="179"/>
                </a:cubicBezTo>
                <a:cubicBezTo>
                  <a:pt x="918" y="179"/>
                  <a:pt x="919" y="180"/>
                  <a:pt x="919" y="180"/>
                </a:cubicBezTo>
                <a:cubicBezTo>
                  <a:pt x="919" y="180"/>
                  <a:pt x="919" y="180"/>
                  <a:pt x="919" y="180"/>
                </a:cubicBezTo>
                <a:cubicBezTo>
                  <a:pt x="919" y="180"/>
                  <a:pt x="918" y="179"/>
                  <a:pt x="918" y="179"/>
                </a:cubicBezTo>
                <a:cubicBezTo>
                  <a:pt x="918" y="179"/>
                  <a:pt x="918" y="179"/>
                  <a:pt x="918" y="179"/>
                </a:cubicBezTo>
                <a:cubicBezTo>
                  <a:pt x="916" y="176"/>
                  <a:pt x="915" y="175"/>
                  <a:pt x="913" y="175"/>
                </a:cubicBezTo>
                <a:cubicBezTo>
                  <a:pt x="913" y="175"/>
                  <a:pt x="913" y="175"/>
                  <a:pt x="913" y="175"/>
                </a:cubicBezTo>
                <a:cubicBezTo>
                  <a:pt x="911" y="175"/>
                  <a:pt x="907" y="177"/>
                  <a:pt x="897" y="177"/>
                </a:cubicBezTo>
                <a:cubicBezTo>
                  <a:pt x="897" y="177"/>
                  <a:pt x="897" y="177"/>
                  <a:pt x="897" y="177"/>
                </a:cubicBezTo>
                <a:moveTo>
                  <a:pt x="707" y="172"/>
                </a:moveTo>
                <a:cubicBezTo>
                  <a:pt x="707" y="172"/>
                  <a:pt x="707" y="172"/>
                  <a:pt x="707" y="172"/>
                </a:cubicBezTo>
                <a:cubicBezTo>
                  <a:pt x="707" y="172"/>
                  <a:pt x="707" y="172"/>
                  <a:pt x="707" y="172"/>
                </a:cubicBezTo>
                <a:cubicBezTo>
                  <a:pt x="707" y="172"/>
                  <a:pt x="707" y="172"/>
                  <a:pt x="707" y="172"/>
                </a:cubicBezTo>
                <a:moveTo>
                  <a:pt x="706" y="172"/>
                </a:moveTo>
                <a:cubicBezTo>
                  <a:pt x="706" y="172"/>
                  <a:pt x="705" y="172"/>
                  <a:pt x="704" y="172"/>
                </a:cubicBezTo>
                <a:cubicBezTo>
                  <a:pt x="705" y="172"/>
                  <a:pt x="706" y="172"/>
                  <a:pt x="706" y="172"/>
                </a:cubicBezTo>
                <a:moveTo>
                  <a:pt x="703" y="172"/>
                </a:moveTo>
                <a:cubicBezTo>
                  <a:pt x="703" y="172"/>
                  <a:pt x="702" y="172"/>
                  <a:pt x="701" y="172"/>
                </a:cubicBezTo>
                <a:cubicBezTo>
                  <a:pt x="702" y="172"/>
                  <a:pt x="703" y="172"/>
                  <a:pt x="703" y="172"/>
                </a:cubicBezTo>
                <a:moveTo>
                  <a:pt x="897" y="176"/>
                </a:moveTo>
                <a:cubicBezTo>
                  <a:pt x="898" y="172"/>
                  <a:pt x="899" y="171"/>
                  <a:pt x="899" y="171"/>
                </a:cubicBezTo>
                <a:cubicBezTo>
                  <a:pt x="899" y="171"/>
                  <a:pt x="898" y="172"/>
                  <a:pt x="897" y="176"/>
                </a:cubicBezTo>
                <a:moveTo>
                  <a:pt x="694" y="171"/>
                </a:moveTo>
                <a:cubicBezTo>
                  <a:pt x="694" y="171"/>
                  <a:pt x="694" y="171"/>
                  <a:pt x="694" y="171"/>
                </a:cubicBezTo>
                <a:cubicBezTo>
                  <a:pt x="694" y="171"/>
                  <a:pt x="694" y="171"/>
                  <a:pt x="694" y="171"/>
                </a:cubicBezTo>
                <a:moveTo>
                  <a:pt x="698" y="171"/>
                </a:moveTo>
                <a:cubicBezTo>
                  <a:pt x="697" y="171"/>
                  <a:pt x="696" y="171"/>
                  <a:pt x="695" y="171"/>
                </a:cubicBezTo>
                <a:cubicBezTo>
                  <a:pt x="696" y="171"/>
                  <a:pt x="697" y="171"/>
                  <a:pt x="698" y="171"/>
                </a:cubicBezTo>
                <a:moveTo>
                  <a:pt x="695" y="171"/>
                </a:moveTo>
                <a:cubicBezTo>
                  <a:pt x="695" y="171"/>
                  <a:pt x="695" y="171"/>
                  <a:pt x="695" y="171"/>
                </a:cubicBezTo>
                <a:cubicBezTo>
                  <a:pt x="695" y="171"/>
                  <a:pt x="695" y="171"/>
                  <a:pt x="695" y="171"/>
                </a:cubicBezTo>
                <a:cubicBezTo>
                  <a:pt x="695" y="171"/>
                  <a:pt x="695" y="171"/>
                  <a:pt x="695" y="171"/>
                </a:cubicBezTo>
                <a:moveTo>
                  <a:pt x="957" y="171"/>
                </a:moveTo>
                <a:cubicBezTo>
                  <a:pt x="957" y="171"/>
                  <a:pt x="957" y="171"/>
                  <a:pt x="957" y="171"/>
                </a:cubicBezTo>
                <a:cubicBezTo>
                  <a:pt x="962" y="171"/>
                  <a:pt x="962" y="171"/>
                  <a:pt x="962" y="171"/>
                </a:cubicBezTo>
                <a:cubicBezTo>
                  <a:pt x="957" y="171"/>
                  <a:pt x="957" y="171"/>
                  <a:pt x="957" y="171"/>
                </a:cubicBezTo>
                <a:moveTo>
                  <a:pt x="720" y="169"/>
                </a:moveTo>
                <a:cubicBezTo>
                  <a:pt x="720" y="169"/>
                  <a:pt x="720" y="168"/>
                  <a:pt x="720" y="168"/>
                </a:cubicBezTo>
                <a:cubicBezTo>
                  <a:pt x="720" y="168"/>
                  <a:pt x="720" y="169"/>
                  <a:pt x="720" y="169"/>
                </a:cubicBezTo>
                <a:moveTo>
                  <a:pt x="720" y="168"/>
                </a:moveTo>
                <a:cubicBezTo>
                  <a:pt x="720" y="168"/>
                  <a:pt x="720" y="168"/>
                  <a:pt x="720" y="168"/>
                </a:cubicBezTo>
                <a:moveTo>
                  <a:pt x="940" y="160"/>
                </a:moveTo>
                <a:cubicBezTo>
                  <a:pt x="940" y="160"/>
                  <a:pt x="940" y="160"/>
                  <a:pt x="940" y="160"/>
                </a:cubicBezTo>
                <a:cubicBezTo>
                  <a:pt x="940" y="160"/>
                  <a:pt x="940" y="160"/>
                  <a:pt x="940" y="160"/>
                </a:cubicBezTo>
                <a:moveTo>
                  <a:pt x="764" y="160"/>
                </a:moveTo>
                <a:cubicBezTo>
                  <a:pt x="764" y="160"/>
                  <a:pt x="764" y="160"/>
                  <a:pt x="764" y="160"/>
                </a:cubicBezTo>
                <a:cubicBezTo>
                  <a:pt x="764" y="160"/>
                  <a:pt x="764" y="160"/>
                  <a:pt x="764" y="160"/>
                </a:cubicBezTo>
                <a:cubicBezTo>
                  <a:pt x="764" y="160"/>
                  <a:pt x="764" y="160"/>
                  <a:pt x="764" y="160"/>
                </a:cubicBezTo>
                <a:moveTo>
                  <a:pt x="764" y="160"/>
                </a:moveTo>
                <a:cubicBezTo>
                  <a:pt x="764" y="160"/>
                  <a:pt x="763" y="160"/>
                  <a:pt x="762" y="160"/>
                </a:cubicBezTo>
                <a:cubicBezTo>
                  <a:pt x="763" y="160"/>
                  <a:pt x="764" y="160"/>
                  <a:pt x="764" y="160"/>
                </a:cubicBezTo>
                <a:moveTo>
                  <a:pt x="762" y="160"/>
                </a:moveTo>
                <a:cubicBezTo>
                  <a:pt x="762" y="160"/>
                  <a:pt x="762" y="160"/>
                  <a:pt x="762" y="160"/>
                </a:cubicBezTo>
                <a:cubicBezTo>
                  <a:pt x="762" y="160"/>
                  <a:pt x="762" y="160"/>
                  <a:pt x="762" y="160"/>
                </a:cubicBezTo>
                <a:moveTo>
                  <a:pt x="756" y="160"/>
                </a:moveTo>
                <a:cubicBezTo>
                  <a:pt x="756" y="160"/>
                  <a:pt x="756" y="160"/>
                  <a:pt x="757" y="160"/>
                </a:cubicBezTo>
                <a:cubicBezTo>
                  <a:pt x="756" y="160"/>
                  <a:pt x="756" y="160"/>
                  <a:pt x="756" y="160"/>
                </a:cubicBezTo>
                <a:moveTo>
                  <a:pt x="761" y="160"/>
                </a:moveTo>
                <a:cubicBezTo>
                  <a:pt x="760" y="160"/>
                  <a:pt x="759" y="160"/>
                  <a:pt x="758" y="160"/>
                </a:cubicBezTo>
                <a:cubicBezTo>
                  <a:pt x="759" y="160"/>
                  <a:pt x="760" y="160"/>
                  <a:pt x="761" y="160"/>
                </a:cubicBezTo>
                <a:moveTo>
                  <a:pt x="757" y="160"/>
                </a:moveTo>
                <a:cubicBezTo>
                  <a:pt x="757" y="160"/>
                  <a:pt x="757" y="160"/>
                  <a:pt x="757" y="160"/>
                </a:cubicBezTo>
                <a:cubicBezTo>
                  <a:pt x="757" y="160"/>
                  <a:pt x="757" y="160"/>
                  <a:pt x="757" y="160"/>
                </a:cubicBezTo>
                <a:cubicBezTo>
                  <a:pt x="757" y="160"/>
                  <a:pt x="757" y="160"/>
                  <a:pt x="757" y="160"/>
                </a:cubicBezTo>
                <a:moveTo>
                  <a:pt x="769" y="152"/>
                </a:moveTo>
                <a:cubicBezTo>
                  <a:pt x="769" y="152"/>
                  <a:pt x="769" y="151"/>
                  <a:pt x="769" y="151"/>
                </a:cubicBezTo>
                <a:cubicBezTo>
                  <a:pt x="769" y="151"/>
                  <a:pt x="769" y="152"/>
                  <a:pt x="769" y="152"/>
                </a:cubicBezTo>
                <a:moveTo>
                  <a:pt x="720" y="146"/>
                </a:moveTo>
                <a:cubicBezTo>
                  <a:pt x="720" y="146"/>
                  <a:pt x="720" y="146"/>
                  <a:pt x="720" y="146"/>
                </a:cubicBezTo>
                <a:moveTo>
                  <a:pt x="720" y="146"/>
                </a:moveTo>
                <a:cubicBezTo>
                  <a:pt x="729" y="143"/>
                  <a:pt x="729" y="143"/>
                  <a:pt x="729" y="143"/>
                </a:cubicBezTo>
                <a:cubicBezTo>
                  <a:pt x="720" y="146"/>
                  <a:pt x="720" y="146"/>
                  <a:pt x="720" y="146"/>
                </a:cubicBezTo>
                <a:moveTo>
                  <a:pt x="757" y="146"/>
                </a:moveTo>
                <a:cubicBezTo>
                  <a:pt x="742" y="143"/>
                  <a:pt x="742" y="143"/>
                  <a:pt x="742" y="143"/>
                </a:cubicBezTo>
                <a:cubicBezTo>
                  <a:pt x="757" y="146"/>
                  <a:pt x="757" y="146"/>
                  <a:pt x="757" y="146"/>
                </a:cubicBezTo>
                <a:moveTo>
                  <a:pt x="769" y="151"/>
                </a:moveTo>
                <a:cubicBezTo>
                  <a:pt x="752" y="150"/>
                  <a:pt x="766" y="148"/>
                  <a:pt x="752" y="143"/>
                </a:cubicBezTo>
                <a:cubicBezTo>
                  <a:pt x="752" y="143"/>
                  <a:pt x="752" y="143"/>
                  <a:pt x="752" y="143"/>
                </a:cubicBezTo>
                <a:cubicBezTo>
                  <a:pt x="766" y="148"/>
                  <a:pt x="752" y="150"/>
                  <a:pt x="769" y="151"/>
                </a:cubicBezTo>
                <a:cubicBezTo>
                  <a:pt x="769" y="151"/>
                  <a:pt x="769" y="151"/>
                  <a:pt x="769" y="151"/>
                </a:cubicBezTo>
                <a:moveTo>
                  <a:pt x="756" y="129"/>
                </a:moveTo>
                <a:cubicBezTo>
                  <a:pt x="756" y="129"/>
                  <a:pt x="756" y="129"/>
                  <a:pt x="756" y="129"/>
                </a:cubicBezTo>
                <a:moveTo>
                  <a:pt x="791" y="123"/>
                </a:moveTo>
                <a:cubicBezTo>
                  <a:pt x="791" y="123"/>
                  <a:pt x="791" y="123"/>
                  <a:pt x="791" y="123"/>
                </a:cubicBezTo>
                <a:moveTo>
                  <a:pt x="813" y="123"/>
                </a:moveTo>
                <a:cubicBezTo>
                  <a:pt x="813" y="111"/>
                  <a:pt x="813" y="111"/>
                  <a:pt x="813" y="111"/>
                </a:cubicBezTo>
                <a:cubicBezTo>
                  <a:pt x="813" y="111"/>
                  <a:pt x="813" y="111"/>
                  <a:pt x="813" y="111"/>
                </a:cubicBezTo>
                <a:cubicBezTo>
                  <a:pt x="813" y="123"/>
                  <a:pt x="813" y="123"/>
                  <a:pt x="813" y="123"/>
                </a:cubicBezTo>
                <a:moveTo>
                  <a:pt x="783" y="106"/>
                </a:moveTo>
                <a:cubicBezTo>
                  <a:pt x="777" y="105"/>
                  <a:pt x="777" y="105"/>
                  <a:pt x="777" y="105"/>
                </a:cubicBezTo>
                <a:cubicBezTo>
                  <a:pt x="783" y="106"/>
                  <a:pt x="783" y="106"/>
                  <a:pt x="783" y="106"/>
                </a:cubicBezTo>
                <a:moveTo>
                  <a:pt x="822" y="113"/>
                </a:moveTo>
                <a:cubicBezTo>
                  <a:pt x="826" y="113"/>
                  <a:pt x="827" y="111"/>
                  <a:pt x="824" y="104"/>
                </a:cubicBezTo>
                <a:cubicBezTo>
                  <a:pt x="827" y="111"/>
                  <a:pt x="826" y="113"/>
                  <a:pt x="822" y="113"/>
                </a:cubicBezTo>
                <a:moveTo>
                  <a:pt x="824" y="103"/>
                </a:moveTo>
                <a:cubicBezTo>
                  <a:pt x="824" y="103"/>
                  <a:pt x="824" y="103"/>
                  <a:pt x="824" y="103"/>
                </a:cubicBezTo>
                <a:cubicBezTo>
                  <a:pt x="824" y="103"/>
                  <a:pt x="824" y="103"/>
                  <a:pt x="824" y="103"/>
                </a:cubicBezTo>
                <a:cubicBezTo>
                  <a:pt x="824" y="103"/>
                  <a:pt x="824" y="103"/>
                  <a:pt x="824" y="103"/>
                </a:cubicBezTo>
                <a:moveTo>
                  <a:pt x="843" y="100"/>
                </a:moveTo>
                <a:cubicBezTo>
                  <a:pt x="843" y="97"/>
                  <a:pt x="843" y="97"/>
                  <a:pt x="843" y="97"/>
                </a:cubicBezTo>
                <a:cubicBezTo>
                  <a:pt x="843" y="100"/>
                  <a:pt x="843" y="100"/>
                  <a:pt x="843" y="100"/>
                </a:cubicBezTo>
                <a:moveTo>
                  <a:pt x="854" y="100"/>
                </a:moveTo>
                <a:cubicBezTo>
                  <a:pt x="849" y="100"/>
                  <a:pt x="849" y="96"/>
                  <a:pt x="848" y="91"/>
                </a:cubicBezTo>
                <a:cubicBezTo>
                  <a:pt x="848" y="91"/>
                  <a:pt x="848" y="91"/>
                  <a:pt x="848" y="91"/>
                </a:cubicBezTo>
                <a:cubicBezTo>
                  <a:pt x="849" y="96"/>
                  <a:pt x="849" y="100"/>
                  <a:pt x="854" y="100"/>
                </a:cubicBezTo>
                <a:cubicBezTo>
                  <a:pt x="861" y="100"/>
                  <a:pt x="859" y="99"/>
                  <a:pt x="862" y="94"/>
                </a:cubicBezTo>
                <a:cubicBezTo>
                  <a:pt x="862" y="94"/>
                  <a:pt x="862" y="94"/>
                  <a:pt x="862" y="94"/>
                </a:cubicBezTo>
                <a:cubicBezTo>
                  <a:pt x="859" y="99"/>
                  <a:pt x="861" y="100"/>
                  <a:pt x="854" y="100"/>
                </a:cubicBezTo>
                <a:moveTo>
                  <a:pt x="753" y="89"/>
                </a:moveTo>
                <a:cubicBezTo>
                  <a:pt x="753" y="89"/>
                  <a:pt x="753" y="89"/>
                  <a:pt x="753" y="89"/>
                </a:cubicBezTo>
                <a:moveTo>
                  <a:pt x="876" y="97"/>
                </a:moveTo>
                <a:cubicBezTo>
                  <a:pt x="870" y="94"/>
                  <a:pt x="870" y="94"/>
                  <a:pt x="870" y="94"/>
                </a:cubicBezTo>
                <a:cubicBezTo>
                  <a:pt x="865" y="91"/>
                  <a:pt x="865" y="91"/>
                  <a:pt x="865" y="91"/>
                </a:cubicBezTo>
                <a:cubicBezTo>
                  <a:pt x="869" y="85"/>
                  <a:pt x="869" y="85"/>
                  <a:pt x="869" y="85"/>
                </a:cubicBezTo>
                <a:cubicBezTo>
                  <a:pt x="873" y="91"/>
                  <a:pt x="873" y="91"/>
                  <a:pt x="873" y="91"/>
                </a:cubicBezTo>
                <a:cubicBezTo>
                  <a:pt x="870" y="94"/>
                  <a:pt x="870" y="94"/>
                  <a:pt x="870" y="94"/>
                </a:cubicBezTo>
                <a:cubicBezTo>
                  <a:pt x="876" y="97"/>
                  <a:pt x="876" y="97"/>
                  <a:pt x="876" y="97"/>
                </a:cubicBezTo>
                <a:moveTo>
                  <a:pt x="821" y="83"/>
                </a:moveTo>
                <a:cubicBezTo>
                  <a:pt x="824" y="80"/>
                  <a:pt x="824" y="80"/>
                  <a:pt x="824" y="80"/>
                </a:cubicBezTo>
                <a:cubicBezTo>
                  <a:pt x="821" y="83"/>
                  <a:pt x="821" y="83"/>
                  <a:pt x="821" y="83"/>
                </a:cubicBezTo>
                <a:moveTo>
                  <a:pt x="777" y="77"/>
                </a:moveTo>
                <a:cubicBezTo>
                  <a:pt x="777" y="77"/>
                  <a:pt x="777" y="77"/>
                  <a:pt x="777" y="77"/>
                </a:cubicBezTo>
                <a:moveTo>
                  <a:pt x="889" y="76"/>
                </a:moveTo>
                <a:cubicBezTo>
                  <a:pt x="889" y="76"/>
                  <a:pt x="889" y="76"/>
                  <a:pt x="889" y="76"/>
                </a:cubicBezTo>
                <a:cubicBezTo>
                  <a:pt x="889" y="76"/>
                  <a:pt x="889" y="76"/>
                  <a:pt x="889" y="76"/>
                </a:cubicBezTo>
                <a:cubicBezTo>
                  <a:pt x="889" y="76"/>
                  <a:pt x="889" y="76"/>
                  <a:pt x="889" y="76"/>
                </a:cubicBezTo>
                <a:moveTo>
                  <a:pt x="889" y="76"/>
                </a:moveTo>
                <a:cubicBezTo>
                  <a:pt x="889" y="76"/>
                  <a:pt x="889" y="76"/>
                  <a:pt x="889" y="76"/>
                </a:cubicBezTo>
                <a:cubicBezTo>
                  <a:pt x="889" y="76"/>
                  <a:pt x="889" y="76"/>
                  <a:pt x="889" y="76"/>
                </a:cubicBezTo>
                <a:moveTo>
                  <a:pt x="890" y="75"/>
                </a:moveTo>
                <a:cubicBezTo>
                  <a:pt x="890" y="75"/>
                  <a:pt x="890" y="75"/>
                  <a:pt x="890" y="75"/>
                </a:cubicBezTo>
                <a:cubicBezTo>
                  <a:pt x="890" y="75"/>
                  <a:pt x="890" y="75"/>
                  <a:pt x="890" y="75"/>
                </a:cubicBezTo>
                <a:moveTo>
                  <a:pt x="889" y="76"/>
                </a:moveTo>
                <a:cubicBezTo>
                  <a:pt x="889" y="76"/>
                  <a:pt x="889" y="75"/>
                  <a:pt x="889" y="75"/>
                </a:cubicBezTo>
                <a:cubicBezTo>
                  <a:pt x="889" y="75"/>
                  <a:pt x="889" y="76"/>
                  <a:pt x="889" y="76"/>
                </a:cubicBezTo>
                <a:moveTo>
                  <a:pt x="890" y="75"/>
                </a:moveTo>
                <a:cubicBezTo>
                  <a:pt x="890" y="75"/>
                  <a:pt x="890" y="75"/>
                  <a:pt x="890" y="75"/>
                </a:cubicBezTo>
                <a:cubicBezTo>
                  <a:pt x="890" y="75"/>
                  <a:pt x="890" y="75"/>
                  <a:pt x="890" y="75"/>
                </a:cubicBezTo>
                <a:moveTo>
                  <a:pt x="890" y="75"/>
                </a:moveTo>
                <a:cubicBezTo>
                  <a:pt x="890" y="75"/>
                  <a:pt x="890" y="75"/>
                  <a:pt x="890" y="75"/>
                </a:cubicBezTo>
                <a:cubicBezTo>
                  <a:pt x="890" y="75"/>
                  <a:pt x="890" y="75"/>
                  <a:pt x="890" y="75"/>
                </a:cubicBezTo>
                <a:moveTo>
                  <a:pt x="864" y="74"/>
                </a:moveTo>
                <a:cubicBezTo>
                  <a:pt x="867" y="74"/>
                  <a:pt x="867" y="74"/>
                  <a:pt x="867" y="74"/>
                </a:cubicBezTo>
                <a:cubicBezTo>
                  <a:pt x="886" y="74"/>
                  <a:pt x="886" y="74"/>
                  <a:pt x="886" y="74"/>
                </a:cubicBezTo>
                <a:cubicBezTo>
                  <a:pt x="886" y="77"/>
                  <a:pt x="886" y="77"/>
                  <a:pt x="886" y="77"/>
                </a:cubicBezTo>
                <a:cubicBezTo>
                  <a:pt x="878" y="77"/>
                  <a:pt x="878" y="77"/>
                  <a:pt x="878" y="77"/>
                </a:cubicBezTo>
                <a:cubicBezTo>
                  <a:pt x="873" y="77"/>
                  <a:pt x="873" y="78"/>
                  <a:pt x="870" y="80"/>
                </a:cubicBezTo>
                <a:cubicBezTo>
                  <a:pt x="870" y="83"/>
                  <a:pt x="870" y="83"/>
                  <a:pt x="870" y="83"/>
                </a:cubicBezTo>
                <a:cubicBezTo>
                  <a:pt x="870" y="80"/>
                  <a:pt x="870" y="80"/>
                  <a:pt x="870" y="80"/>
                </a:cubicBezTo>
                <a:cubicBezTo>
                  <a:pt x="867" y="80"/>
                  <a:pt x="867" y="80"/>
                  <a:pt x="867" y="80"/>
                </a:cubicBezTo>
                <a:cubicBezTo>
                  <a:pt x="867" y="74"/>
                  <a:pt x="867" y="74"/>
                  <a:pt x="867" y="74"/>
                </a:cubicBezTo>
                <a:cubicBezTo>
                  <a:pt x="864" y="74"/>
                  <a:pt x="864" y="74"/>
                  <a:pt x="864" y="74"/>
                </a:cubicBezTo>
                <a:moveTo>
                  <a:pt x="889" y="75"/>
                </a:moveTo>
                <a:cubicBezTo>
                  <a:pt x="889" y="75"/>
                  <a:pt x="889" y="75"/>
                  <a:pt x="889" y="75"/>
                </a:cubicBezTo>
                <a:cubicBezTo>
                  <a:pt x="889" y="75"/>
                  <a:pt x="890" y="74"/>
                  <a:pt x="890" y="74"/>
                </a:cubicBezTo>
                <a:cubicBezTo>
                  <a:pt x="890" y="74"/>
                  <a:pt x="889" y="75"/>
                  <a:pt x="889" y="75"/>
                </a:cubicBezTo>
                <a:cubicBezTo>
                  <a:pt x="889" y="75"/>
                  <a:pt x="889" y="75"/>
                  <a:pt x="889" y="75"/>
                </a:cubicBezTo>
                <a:moveTo>
                  <a:pt x="890" y="74"/>
                </a:moveTo>
                <a:cubicBezTo>
                  <a:pt x="890" y="74"/>
                  <a:pt x="890" y="74"/>
                  <a:pt x="890" y="74"/>
                </a:cubicBezTo>
                <a:cubicBezTo>
                  <a:pt x="890" y="74"/>
                  <a:pt x="890" y="74"/>
                  <a:pt x="890" y="74"/>
                </a:cubicBezTo>
                <a:moveTo>
                  <a:pt x="890" y="75"/>
                </a:moveTo>
                <a:cubicBezTo>
                  <a:pt x="890" y="74"/>
                  <a:pt x="890" y="74"/>
                  <a:pt x="890" y="74"/>
                </a:cubicBezTo>
                <a:cubicBezTo>
                  <a:pt x="890" y="74"/>
                  <a:pt x="890" y="74"/>
                  <a:pt x="890" y="75"/>
                </a:cubicBezTo>
                <a:cubicBezTo>
                  <a:pt x="890" y="75"/>
                  <a:pt x="890" y="75"/>
                  <a:pt x="890" y="75"/>
                </a:cubicBezTo>
                <a:moveTo>
                  <a:pt x="894" y="72"/>
                </a:moveTo>
                <a:cubicBezTo>
                  <a:pt x="894" y="72"/>
                  <a:pt x="894" y="72"/>
                  <a:pt x="894" y="72"/>
                </a:cubicBezTo>
                <a:moveTo>
                  <a:pt x="832" y="54"/>
                </a:moveTo>
                <a:cubicBezTo>
                  <a:pt x="829" y="54"/>
                  <a:pt x="829" y="54"/>
                  <a:pt x="829" y="54"/>
                </a:cubicBezTo>
                <a:cubicBezTo>
                  <a:pt x="822" y="54"/>
                  <a:pt x="822" y="56"/>
                  <a:pt x="815" y="57"/>
                </a:cubicBezTo>
                <a:cubicBezTo>
                  <a:pt x="829" y="61"/>
                  <a:pt x="829" y="61"/>
                  <a:pt x="829" y="61"/>
                </a:cubicBezTo>
                <a:cubicBezTo>
                  <a:pt x="815" y="57"/>
                  <a:pt x="815" y="57"/>
                  <a:pt x="815" y="57"/>
                </a:cubicBezTo>
                <a:cubicBezTo>
                  <a:pt x="796" y="63"/>
                  <a:pt x="796" y="63"/>
                  <a:pt x="796" y="63"/>
                </a:cubicBezTo>
                <a:cubicBezTo>
                  <a:pt x="794" y="66"/>
                  <a:pt x="794" y="66"/>
                  <a:pt x="794" y="66"/>
                </a:cubicBezTo>
                <a:cubicBezTo>
                  <a:pt x="788" y="69"/>
                  <a:pt x="788" y="69"/>
                  <a:pt x="788" y="69"/>
                </a:cubicBezTo>
                <a:cubicBezTo>
                  <a:pt x="783" y="69"/>
                  <a:pt x="783" y="69"/>
                  <a:pt x="783" y="69"/>
                </a:cubicBezTo>
                <a:cubicBezTo>
                  <a:pt x="780" y="72"/>
                  <a:pt x="780" y="72"/>
                  <a:pt x="780" y="72"/>
                </a:cubicBezTo>
                <a:cubicBezTo>
                  <a:pt x="777" y="77"/>
                  <a:pt x="777" y="77"/>
                  <a:pt x="777" y="77"/>
                </a:cubicBezTo>
                <a:cubicBezTo>
                  <a:pt x="769" y="80"/>
                  <a:pt x="769" y="80"/>
                  <a:pt x="769" y="80"/>
                </a:cubicBezTo>
                <a:cubicBezTo>
                  <a:pt x="766" y="82"/>
                  <a:pt x="766" y="82"/>
                  <a:pt x="766" y="82"/>
                </a:cubicBezTo>
                <a:cubicBezTo>
                  <a:pt x="764" y="86"/>
                  <a:pt x="764" y="86"/>
                  <a:pt x="764" y="86"/>
                </a:cubicBezTo>
                <a:cubicBezTo>
                  <a:pt x="758" y="89"/>
                  <a:pt x="758" y="89"/>
                  <a:pt x="758" y="89"/>
                </a:cubicBezTo>
                <a:cubicBezTo>
                  <a:pt x="753" y="89"/>
                  <a:pt x="753" y="89"/>
                  <a:pt x="753" y="89"/>
                </a:cubicBezTo>
                <a:cubicBezTo>
                  <a:pt x="748" y="92"/>
                  <a:pt x="748" y="92"/>
                  <a:pt x="748" y="92"/>
                </a:cubicBezTo>
                <a:cubicBezTo>
                  <a:pt x="748" y="97"/>
                  <a:pt x="748" y="97"/>
                  <a:pt x="748" y="97"/>
                </a:cubicBezTo>
                <a:cubicBezTo>
                  <a:pt x="750" y="97"/>
                  <a:pt x="750" y="97"/>
                  <a:pt x="750" y="97"/>
                </a:cubicBezTo>
                <a:cubicBezTo>
                  <a:pt x="750" y="100"/>
                  <a:pt x="750" y="100"/>
                  <a:pt x="750" y="100"/>
                </a:cubicBezTo>
                <a:cubicBezTo>
                  <a:pt x="753" y="106"/>
                  <a:pt x="753" y="106"/>
                  <a:pt x="753" y="106"/>
                </a:cubicBezTo>
                <a:cubicBezTo>
                  <a:pt x="764" y="103"/>
                  <a:pt x="764" y="103"/>
                  <a:pt x="764" y="103"/>
                </a:cubicBezTo>
                <a:cubicBezTo>
                  <a:pt x="767" y="103"/>
                  <a:pt x="767" y="103"/>
                  <a:pt x="767" y="103"/>
                </a:cubicBezTo>
                <a:cubicBezTo>
                  <a:pt x="771" y="100"/>
                  <a:pt x="771" y="100"/>
                  <a:pt x="771" y="100"/>
                </a:cubicBezTo>
                <a:cubicBezTo>
                  <a:pt x="775" y="109"/>
                  <a:pt x="775" y="109"/>
                  <a:pt x="775" y="109"/>
                </a:cubicBezTo>
                <a:cubicBezTo>
                  <a:pt x="775" y="111"/>
                  <a:pt x="775" y="111"/>
                  <a:pt x="775" y="111"/>
                </a:cubicBezTo>
                <a:cubicBezTo>
                  <a:pt x="777" y="117"/>
                  <a:pt x="777" y="117"/>
                  <a:pt x="777" y="117"/>
                </a:cubicBezTo>
                <a:cubicBezTo>
                  <a:pt x="790" y="114"/>
                  <a:pt x="790" y="114"/>
                  <a:pt x="790" y="114"/>
                </a:cubicBezTo>
                <a:cubicBezTo>
                  <a:pt x="796" y="100"/>
                  <a:pt x="796" y="100"/>
                  <a:pt x="796" y="100"/>
                </a:cubicBezTo>
                <a:cubicBezTo>
                  <a:pt x="790" y="114"/>
                  <a:pt x="790" y="114"/>
                  <a:pt x="790" y="114"/>
                </a:cubicBezTo>
                <a:cubicBezTo>
                  <a:pt x="777" y="117"/>
                  <a:pt x="777" y="117"/>
                  <a:pt x="777" y="117"/>
                </a:cubicBezTo>
                <a:cubicBezTo>
                  <a:pt x="775" y="111"/>
                  <a:pt x="775" y="111"/>
                  <a:pt x="775" y="111"/>
                </a:cubicBezTo>
                <a:cubicBezTo>
                  <a:pt x="769" y="120"/>
                  <a:pt x="769" y="120"/>
                  <a:pt x="769" y="120"/>
                </a:cubicBezTo>
                <a:cubicBezTo>
                  <a:pt x="805" y="120"/>
                  <a:pt x="784" y="108"/>
                  <a:pt x="802" y="103"/>
                </a:cubicBezTo>
                <a:cubicBezTo>
                  <a:pt x="802" y="97"/>
                  <a:pt x="802" y="97"/>
                  <a:pt x="802" y="97"/>
                </a:cubicBezTo>
                <a:cubicBezTo>
                  <a:pt x="796" y="97"/>
                  <a:pt x="796" y="97"/>
                  <a:pt x="796" y="97"/>
                </a:cubicBezTo>
                <a:cubicBezTo>
                  <a:pt x="799" y="86"/>
                  <a:pt x="799" y="86"/>
                  <a:pt x="799" y="86"/>
                </a:cubicBezTo>
                <a:cubicBezTo>
                  <a:pt x="794" y="89"/>
                  <a:pt x="794" y="89"/>
                  <a:pt x="794" y="89"/>
                </a:cubicBezTo>
                <a:cubicBezTo>
                  <a:pt x="799" y="86"/>
                  <a:pt x="799" y="86"/>
                  <a:pt x="799" y="86"/>
                </a:cubicBezTo>
                <a:cubicBezTo>
                  <a:pt x="810" y="80"/>
                  <a:pt x="810" y="80"/>
                  <a:pt x="810" y="80"/>
                </a:cubicBezTo>
                <a:cubicBezTo>
                  <a:pt x="813" y="75"/>
                  <a:pt x="813" y="75"/>
                  <a:pt x="813" y="75"/>
                </a:cubicBezTo>
                <a:cubicBezTo>
                  <a:pt x="824" y="74"/>
                  <a:pt x="824" y="74"/>
                  <a:pt x="824" y="74"/>
                </a:cubicBezTo>
                <a:cubicBezTo>
                  <a:pt x="829" y="74"/>
                  <a:pt x="829" y="74"/>
                  <a:pt x="829" y="74"/>
                </a:cubicBezTo>
                <a:cubicBezTo>
                  <a:pt x="829" y="80"/>
                  <a:pt x="829" y="80"/>
                  <a:pt x="829" y="80"/>
                </a:cubicBezTo>
                <a:cubicBezTo>
                  <a:pt x="829" y="74"/>
                  <a:pt x="829" y="74"/>
                  <a:pt x="829" y="74"/>
                </a:cubicBezTo>
                <a:cubicBezTo>
                  <a:pt x="824" y="74"/>
                  <a:pt x="824" y="74"/>
                  <a:pt x="824" y="74"/>
                </a:cubicBezTo>
                <a:cubicBezTo>
                  <a:pt x="813" y="75"/>
                  <a:pt x="813" y="75"/>
                  <a:pt x="813" y="75"/>
                </a:cubicBezTo>
                <a:cubicBezTo>
                  <a:pt x="810" y="80"/>
                  <a:pt x="810" y="80"/>
                  <a:pt x="810" y="80"/>
                </a:cubicBezTo>
                <a:cubicBezTo>
                  <a:pt x="813" y="79"/>
                  <a:pt x="815" y="77"/>
                  <a:pt x="818" y="77"/>
                </a:cubicBezTo>
                <a:cubicBezTo>
                  <a:pt x="820" y="77"/>
                  <a:pt x="822" y="78"/>
                  <a:pt x="824" y="80"/>
                </a:cubicBezTo>
                <a:cubicBezTo>
                  <a:pt x="821" y="83"/>
                  <a:pt x="821" y="83"/>
                  <a:pt x="821" y="83"/>
                </a:cubicBezTo>
                <a:cubicBezTo>
                  <a:pt x="813" y="86"/>
                  <a:pt x="813" y="86"/>
                  <a:pt x="813" y="86"/>
                </a:cubicBezTo>
                <a:cubicBezTo>
                  <a:pt x="813" y="97"/>
                  <a:pt x="813" y="97"/>
                  <a:pt x="813" y="97"/>
                </a:cubicBezTo>
                <a:cubicBezTo>
                  <a:pt x="818" y="97"/>
                  <a:pt x="818" y="97"/>
                  <a:pt x="818" y="97"/>
                </a:cubicBezTo>
                <a:cubicBezTo>
                  <a:pt x="829" y="97"/>
                  <a:pt x="829" y="97"/>
                  <a:pt x="829" y="97"/>
                </a:cubicBezTo>
                <a:cubicBezTo>
                  <a:pt x="843" y="97"/>
                  <a:pt x="843" y="97"/>
                  <a:pt x="843" y="97"/>
                </a:cubicBezTo>
                <a:cubicBezTo>
                  <a:pt x="843" y="100"/>
                  <a:pt x="843" y="100"/>
                  <a:pt x="843" y="100"/>
                </a:cubicBezTo>
                <a:cubicBezTo>
                  <a:pt x="829" y="97"/>
                  <a:pt x="829" y="97"/>
                  <a:pt x="829" y="97"/>
                </a:cubicBezTo>
                <a:cubicBezTo>
                  <a:pt x="818" y="97"/>
                  <a:pt x="818" y="97"/>
                  <a:pt x="818" y="97"/>
                </a:cubicBezTo>
                <a:cubicBezTo>
                  <a:pt x="824" y="111"/>
                  <a:pt x="824" y="111"/>
                  <a:pt x="824" y="111"/>
                </a:cubicBezTo>
                <a:cubicBezTo>
                  <a:pt x="813" y="108"/>
                  <a:pt x="813" y="108"/>
                  <a:pt x="813" y="108"/>
                </a:cubicBezTo>
                <a:cubicBezTo>
                  <a:pt x="807" y="123"/>
                  <a:pt x="807" y="123"/>
                  <a:pt x="807" y="123"/>
                </a:cubicBezTo>
                <a:cubicBezTo>
                  <a:pt x="794" y="123"/>
                  <a:pt x="794" y="123"/>
                  <a:pt x="794" y="123"/>
                </a:cubicBezTo>
                <a:cubicBezTo>
                  <a:pt x="791" y="123"/>
                  <a:pt x="791" y="123"/>
                  <a:pt x="791" y="123"/>
                </a:cubicBezTo>
                <a:cubicBezTo>
                  <a:pt x="783" y="126"/>
                  <a:pt x="783" y="126"/>
                  <a:pt x="783" y="126"/>
                </a:cubicBezTo>
                <a:cubicBezTo>
                  <a:pt x="780" y="126"/>
                  <a:pt x="780" y="126"/>
                  <a:pt x="780" y="126"/>
                </a:cubicBezTo>
                <a:cubicBezTo>
                  <a:pt x="769" y="123"/>
                  <a:pt x="769" y="123"/>
                  <a:pt x="769" y="123"/>
                </a:cubicBezTo>
                <a:cubicBezTo>
                  <a:pt x="767" y="123"/>
                  <a:pt x="767" y="123"/>
                  <a:pt x="767" y="123"/>
                </a:cubicBezTo>
                <a:cubicBezTo>
                  <a:pt x="767" y="117"/>
                  <a:pt x="767" y="117"/>
                  <a:pt x="767" y="117"/>
                </a:cubicBezTo>
                <a:cubicBezTo>
                  <a:pt x="769" y="111"/>
                  <a:pt x="769" y="111"/>
                  <a:pt x="769" y="111"/>
                </a:cubicBezTo>
                <a:cubicBezTo>
                  <a:pt x="769" y="109"/>
                  <a:pt x="769" y="109"/>
                  <a:pt x="769" y="109"/>
                </a:cubicBezTo>
                <a:cubicBezTo>
                  <a:pt x="764" y="109"/>
                  <a:pt x="764" y="109"/>
                  <a:pt x="764" y="109"/>
                </a:cubicBezTo>
                <a:cubicBezTo>
                  <a:pt x="761" y="114"/>
                  <a:pt x="761" y="114"/>
                  <a:pt x="761" y="114"/>
                </a:cubicBezTo>
                <a:cubicBezTo>
                  <a:pt x="767" y="111"/>
                  <a:pt x="767" y="111"/>
                  <a:pt x="767" y="111"/>
                </a:cubicBezTo>
                <a:cubicBezTo>
                  <a:pt x="767" y="117"/>
                  <a:pt x="767" y="117"/>
                  <a:pt x="767" y="117"/>
                </a:cubicBezTo>
                <a:cubicBezTo>
                  <a:pt x="767" y="111"/>
                  <a:pt x="767" y="111"/>
                  <a:pt x="767" y="111"/>
                </a:cubicBezTo>
                <a:cubicBezTo>
                  <a:pt x="761" y="114"/>
                  <a:pt x="761" y="114"/>
                  <a:pt x="761" y="114"/>
                </a:cubicBezTo>
                <a:cubicBezTo>
                  <a:pt x="761" y="117"/>
                  <a:pt x="761" y="117"/>
                  <a:pt x="761" y="117"/>
                </a:cubicBezTo>
                <a:cubicBezTo>
                  <a:pt x="761" y="120"/>
                  <a:pt x="761" y="120"/>
                  <a:pt x="761" y="120"/>
                </a:cubicBezTo>
                <a:cubicBezTo>
                  <a:pt x="761" y="126"/>
                  <a:pt x="761" y="126"/>
                  <a:pt x="761" y="126"/>
                </a:cubicBezTo>
                <a:cubicBezTo>
                  <a:pt x="750" y="126"/>
                  <a:pt x="750" y="126"/>
                  <a:pt x="750" y="126"/>
                </a:cubicBezTo>
                <a:cubicBezTo>
                  <a:pt x="748" y="131"/>
                  <a:pt x="748" y="131"/>
                  <a:pt x="748" y="131"/>
                </a:cubicBezTo>
                <a:cubicBezTo>
                  <a:pt x="756" y="129"/>
                  <a:pt x="756" y="129"/>
                  <a:pt x="756" y="129"/>
                </a:cubicBezTo>
                <a:cubicBezTo>
                  <a:pt x="748" y="131"/>
                  <a:pt x="748" y="131"/>
                  <a:pt x="748" y="131"/>
                </a:cubicBezTo>
                <a:cubicBezTo>
                  <a:pt x="742" y="131"/>
                  <a:pt x="742" y="131"/>
                  <a:pt x="742" y="131"/>
                </a:cubicBezTo>
                <a:cubicBezTo>
                  <a:pt x="742" y="137"/>
                  <a:pt x="742" y="137"/>
                  <a:pt x="742" y="137"/>
                </a:cubicBezTo>
                <a:cubicBezTo>
                  <a:pt x="748" y="138"/>
                  <a:pt x="748" y="138"/>
                  <a:pt x="748" y="138"/>
                </a:cubicBezTo>
                <a:cubicBezTo>
                  <a:pt x="742" y="137"/>
                  <a:pt x="742" y="137"/>
                  <a:pt x="742" y="137"/>
                </a:cubicBezTo>
                <a:cubicBezTo>
                  <a:pt x="734" y="137"/>
                  <a:pt x="734" y="137"/>
                  <a:pt x="734" y="137"/>
                </a:cubicBezTo>
                <a:cubicBezTo>
                  <a:pt x="732" y="140"/>
                  <a:pt x="732" y="140"/>
                  <a:pt x="732" y="140"/>
                </a:cubicBezTo>
                <a:cubicBezTo>
                  <a:pt x="729" y="143"/>
                  <a:pt x="729" y="143"/>
                  <a:pt x="729" y="143"/>
                </a:cubicBezTo>
                <a:cubicBezTo>
                  <a:pt x="720" y="146"/>
                  <a:pt x="720" y="146"/>
                  <a:pt x="720" y="146"/>
                </a:cubicBezTo>
                <a:cubicBezTo>
                  <a:pt x="706" y="146"/>
                  <a:pt x="706" y="146"/>
                  <a:pt x="706" y="146"/>
                </a:cubicBezTo>
                <a:cubicBezTo>
                  <a:pt x="709" y="151"/>
                  <a:pt x="709" y="151"/>
                  <a:pt x="709" y="151"/>
                </a:cubicBezTo>
                <a:cubicBezTo>
                  <a:pt x="715" y="151"/>
                  <a:pt x="715" y="151"/>
                  <a:pt x="715" y="151"/>
                </a:cubicBezTo>
                <a:cubicBezTo>
                  <a:pt x="716" y="152"/>
                  <a:pt x="725" y="159"/>
                  <a:pt x="725" y="163"/>
                </a:cubicBezTo>
                <a:cubicBezTo>
                  <a:pt x="725" y="163"/>
                  <a:pt x="725" y="163"/>
                  <a:pt x="725" y="163"/>
                </a:cubicBezTo>
                <a:cubicBezTo>
                  <a:pt x="725" y="159"/>
                  <a:pt x="716" y="152"/>
                  <a:pt x="715" y="151"/>
                </a:cubicBezTo>
                <a:cubicBezTo>
                  <a:pt x="720" y="160"/>
                  <a:pt x="720" y="160"/>
                  <a:pt x="720" y="160"/>
                </a:cubicBezTo>
                <a:cubicBezTo>
                  <a:pt x="720" y="166"/>
                  <a:pt x="720" y="166"/>
                  <a:pt x="720" y="166"/>
                </a:cubicBezTo>
                <a:cubicBezTo>
                  <a:pt x="720" y="166"/>
                  <a:pt x="720" y="166"/>
                  <a:pt x="720" y="166"/>
                </a:cubicBezTo>
                <a:cubicBezTo>
                  <a:pt x="720" y="168"/>
                  <a:pt x="720" y="168"/>
                  <a:pt x="720" y="168"/>
                </a:cubicBezTo>
                <a:cubicBezTo>
                  <a:pt x="720" y="168"/>
                  <a:pt x="720" y="168"/>
                  <a:pt x="720" y="168"/>
                </a:cubicBezTo>
                <a:cubicBezTo>
                  <a:pt x="690" y="168"/>
                  <a:pt x="690" y="168"/>
                  <a:pt x="690" y="168"/>
                </a:cubicBezTo>
                <a:cubicBezTo>
                  <a:pt x="690" y="181"/>
                  <a:pt x="686" y="187"/>
                  <a:pt x="690" y="191"/>
                </a:cubicBezTo>
                <a:cubicBezTo>
                  <a:pt x="690" y="191"/>
                  <a:pt x="690" y="191"/>
                  <a:pt x="690" y="191"/>
                </a:cubicBezTo>
                <a:cubicBezTo>
                  <a:pt x="690" y="194"/>
                  <a:pt x="690" y="194"/>
                  <a:pt x="690" y="194"/>
                </a:cubicBezTo>
                <a:cubicBezTo>
                  <a:pt x="696" y="194"/>
                  <a:pt x="696" y="194"/>
                  <a:pt x="696" y="194"/>
                </a:cubicBezTo>
                <a:cubicBezTo>
                  <a:pt x="698" y="195"/>
                  <a:pt x="698" y="195"/>
                  <a:pt x="698" y="195"/>
                </a:cubicBezTo>
                <a:cubicBezTo>
                  <a:pt x="719" y="195"/>
                  <a:pt x="719" y="195"/>
                  <a:pt x="719" y="195"/>
                </a:cubicBezTo>
                <a:cubicBezTo>
                  <a:pt x="725" y="184"/>
                  <a:pt x="722" y="178"/>
                  <a:pt x="736" y="177"/>
                </a:cubicBezTo>
                <a:cubicBezTo>
                  <a:pt x="739" y="168"/>
                  <a:pt x="739" y="168"/>
                  <a:pt x="739" y="168"/>
                </a:cubicBezTo>
                <a:cubicBezTo>
                  <a:pt x="748" y="168"/>
                  <a:pt x="748" y="168"/>
                  <a:pt x="748" y="168"/>
                </a:cubicBezTo>
                <a:cubicBezTo>
                  <a:pt x="753" y="168"/>
                  <a:pt x="753" y="168"/>
                  <a:pt x="753" y="168"/>
                </a:cubicBezTo>
                <a:cubicBezTo>
                  <a:pt x="751" y="157"/>
                  <a:pt x="751" y="157"/>
                  <a:pt x="751" y="157"/>
                </a:cubicBezTo>
                <a:cubicBezTo>
                  <a:pt x="753" y="168"/>
                  <a:pt x="753" y="168"/>
                  <a:pt x="753" y="168"/>
                </a:cubicBezTo>
                <a:cubicBezTo>
                  <a:pt x="758" y="166"/>
                  <a:pt x="758" y="166"/>
                  <a:pt x="758" y="166"/>
                </a:cubicBezTo>
                <a:cubicBezTo>
                  <a:pt x="756" y="160"/>
                  <a:pt x="756" y="160"/>
                  <a:pt x="756" y="160"/>
                </a:cubicBezTo>
                <a:cubicBezTo>
                  <a:pt x="756" y="160"/>
                  <a:pt x="756" y="160"/>
                  <a:pt x="756" y="160"/>
                </a:cubicBezTo>
                <a:cubicBezTo>
                  <a:pt x="758" y="166"/>
                  <a:pt x="758" y="166"/>
                  <a:pt x="758" y="166"/>
                </a:cubicBezTo>
                <a:cubicBezTo>
                  <a:pt x="767" y="166"/>
                  <a:pt x="767" y="166"/>
                  <a:pt x="767" y="166"/>
                </a:cubicBezTo>
                <a:cubicBezTo>
                  <a:pt x="777" y="177"/>
                  <a:pt x="777" y="177"/>
                  <a:pt x="777" y="177"/>
                </a:cubicBezTo>
                <a:cubicBezTo>
                  <a:pt x="786" y="180"/>
                  <a:pt x="786" y="180"/>
                  <a:pt x="786" y="180"/>
                </a:cubicBezTo>
                <a:cubicBezTo>
                  <a:pt x="791" y="183"/>
                  <a:pt x="791" y="183"/>
                  <a:pt x="791" y="183"/>
                </a:cubicBezTo>
                <a:cubicBezTo>
                  <a:pt x="794" y="180"/>
                  <a:pt x="794" y="180"/>
                  <a:pt x="794" y="180"/>
                </a:cubicBezTo>
                <a:cubicBezTo>
                  <a:pt x="796" y="180"/>
                  <a:pt x="796" y="180"/>
                  <a:pt x="796" y="180"/>
                </a:cubicBezTo>
                <a:cubicBezTo>
                  <a:pt x="791" y="177"/>
                  <a:pt x="791" y="177"/>
                  <a:pt x="791" y="177"/>
                </a:cubicBezTo>
                <a:cubicBezTo>
                  <a:pt x="788" y="177"/>
                  <a:pt x="788" y="177"/>
                  <a:pt x="788" y="177"/>
                </a:cubicBezTo>
                <a:cubicBezTo>
                  <a:pt x="773" y="161"/>
                  <a:pt x="773" y="161"/>
                  <a:pt x="773" y="161"/>
                </a:cubicBezTo>
                <a:cubicBezTo>
                  <a:pt x="780" y="160"/>
                  <a:pt x="780" y="160"/>
                  <a:pt x="780" y="160"/>
                </a:cubicBezTo>
                <a:cubicBezTo>
                  <a:pt x="786" y="160"/>
                  <a:pt x="786" y="160"/>
                  <a:pt x="786" y="160"/>
                </a:cubicBezTo>
                <a:cubicBezTo>
                  <a:pt x="791" y="168"/>
                  <a:pt x="791" y="168"/>
                  <a:pt x="791" y="168"/>
                </a:cubicBezTo>
                <a:cubicBezTo>
                  <a:pt x="799" y="171"/>
                  <a:pt x="799" y="171"/>
                  <a:pt x="799" y="171"/>
                </a:cubicBezTo>
                <a:cubicBezTo>
                  <a:pt x="802" y="174"/>
                  <a:pt x="802" y="174"/>
                  <a:pt x="802" y="174"/>
                </a:cubicBezTo>
                <a:cubicBezTo>
                  <a:pt x="805" y="177"/>
                  <a:pt x="805" y="177"/>
                  <a:pt x="805" y="177"/>
                </a:cubicBezTo>
                <a:cubicBezTo>
                  <a:pt x="805" y="183"/>
                  <a:pt x="805" y="183"/>
                  <a:pt x="805" y="183"/>
                </a:cubicBezTo>
                <a:cubicBezTo>
                  <a:pt x="815" y="189"/>
                  <a:pt x="815" y="189"/>
                  <a:pt x="815" y="189"/>
                </a:cubicBezTo>
                <a:cubicBezTo>
                  <a:pt x="815" y="180"/>
                  <a:pt x="815" y="180"/>
                  <a:pt x="815" y="180"/>
                </a:cubicBezTo>
                <a:cubicBezTo>
                  <a:pt x="824" y="180"/>
                  <a:pt x="824" y="180"/>
                  <a:pt x="824" y="180"/>
                </a:cubicBezTo>
                <a:cubicBezTo>
                  <a:pt x="826" y="180"/>
                  <a:pt x="826" y="180"/>
                  <a:pt x="826" y="180"/>
                </a:cubicBezTo>
                <a:cubicBezTo>
                  <a:pt x="837" y="171"/>
                  <a:pt x="837" y="171"/>
                  <a:pt x="837" y="171"/>
                </a:cubicBezTo>
                <a:cubicBezTo>
                  <a:pt x="843" y="163"/>
                  <a:pt x="843" y="163"/>
                  <a:pt x="843" y="163"/>
                </a:cubicBezTo>
                <a:cubicBezTo>
                  <a:pt x="845" y="160"/>
                  <a:pt x="845" y="160"/>
                  <a:pt x="845" y="160"/>
                </a:cubicBezTo>
                <a:cubicBezTo>
                  <a:pt x="851" y="157"/>
                  <a:pt x="851" y="157"/>
                  <a:pt x="851" y="157"/>
                </a:cubicBezTo>
                <a:cubicBezTo>
                  <a:pt x="854" y="154"/>
                  <a:pt x="854" y="154"/>
                  <a:pt x="854" y="154"/>
                </a:cubicBezTo>
                <a:cubicBezTo>
                  <a:pt x="851" y="157"/>
                  <a:pt x="851" y="157"/>
                  <a:pt x="851" y="157"/>
                </a:cubicBezTo>
                <a:cubicBezTo>
                  <a:pt x="845" y="160"/>
                  <a:pt x="845" y="160"/>
                  <a:pt x="845" y="160"/>
                </a:cubicBezTo>
                <a:cubicBezTo>
                  <a:pt x="843" y="163"/>
                  <a:pt x="843" y="163"/>
                  <a:pt x="843" y="163"/>
                </a:cubicBezTo>
                <a:cubicBezTo>
                  <a:pt x="845" y="160"/>
                  <a:pt x="845" y="160"/>
                  <a:pt x="845" y="160"/>
                </a:cubicBezTo>
                <a:cubicBezTo>
                  <a:pt x="851" y="157"/>
                  <a:pt x="851" y="157"/>
                  <a:pt x="851" y="157"/>
                </a:cubicBezTo>
                <a:cubicBezTo>
                  <a:pt x="854" y="154"/>
                  <a:pt x="854" y="154"/>
                  <a:pt x="854" y="154"/>
                </a:cubicBezTo>
                <a:cubicBezTo>
                  <a:pt x="859" y="157"/>
                  <a:pt x="859" y="157"/>
                  <a:pt x="859" y="157"/>
                </a:cubicBezTo>
                <a:cubicBezTo>
                  <a:pt x="864" y="157"/>
                  <a:pt x="864" y="157"/>
                  <a:pt x="864" y="157"/>
                </a:cubicBezTo>
                <a:cubicBezTo>
                  <a:pt x="867" y="157"/>
                  <a:pt x="867" y="157"/>
                  <a:pt x="867" y="157"/>
                </a:cubicBezTo>
                <a:cubicBezTo>
                  <a:pt x="881" y="154"/>
                  <a:pt x="881" y="154"/>
                  <a:pt x="881" y="154"/>
                </a:cubicBezTo>
                <a:cubicBezTo>
                  <a:pt x="877" y="165"/>
                  <a:pt x="877" y="165"/>
                  <a:pt x="877" y="165"/>
                </a:cubicBezTo>
                <a:cubicBezTo>
                  <a:pt x="889" y="168"/>
                  <a:pt x="889" y="168"/>
                  <a:pt x="889" y="168"/>
                </a:cubicBezTo>
                <a:cubicBezTo>
                  <a:pt x="911" y="172"/>
                  <a:pt x="911" y="172"/>
                  <a:pt x="911" y="172"/>
                </a:cubicBezTo>
                <a:cubicBezTo>
                  <a:pt x="911" y="172"/>
                  <a:pt x="911" y="172"/>
                  <a:pt x="911" y="172"/>
                </a:cubicBezTo>
                <a:cubicBezTo>
                  <a:pt x="889" y="168"/>
                  <a:pt x="889" y="168"/>
                  <a:pt x="889" y="168"/>
                </a:cubicBezTo>
                <a:cubicBezTo>
                  <a:pt x="894" y="175"/>
                  <a:pt x="894" y="175"/>
                  <a:pt x="894" y="175"/>
                </a:cubicBezTo>
                <a:cubicBezTo>
                  <a:pt x="892" y="180"/>
                  <a:pt x="892" y="180"/>
                  <a:pt x="892" y="180"/>
                </a:cubicBezTo>
                <a:cubicBezTo>
                  <a:pt x="854" y="180"/>
                  <a:pt x="854" y="180"/>
                  <a:pt x="854" y="180"/>
                </a:cubicBezTo>
                <a:cubicBezTo>
                  <a:pt x="837" y="183"/>
                  <a:pt x="837" y="183"/>
                  <a:pt x="837" y="183"/>
                </a:cubicBezTo>
                <a:cubicBezTo>
                  <a:pt x="839" y="179"/>
                  <a:pt x="839" y="179"/>
                  <a:pt x="839" y="179"/>
                </a:cubicBezTo>
                <a:cubicBezTo>
                  <a:pt x="837" y="171"/>
                  <a:pt x="837" y="171"/>
                  <a:pt x="837" y="171"/>
                </a:cubicBezTo>
                <a:cubicBezTo>
                  <a:pt x="826" y="180"/>
                  <a:pt x="826" y="180"/>
                  <a:pt x="826" y="180"/>
                </a:cubicBezTo>
                <a:cubicBezTo>
                  <a:pt x="832" y="180"/>
                  <a:pt x="832" y="180"/>
                  <a:pt x="832" y="180"/>
                </a:cubicBezTo>
                <a:cubicBezTo>
                  <a:pt x="834" y="188"/>
                  <a:pt x="834" y="188"/>
                  <a:pt x="834" y="188"/>
                </a:cubicBezTo>
                <a:cubicBezTo>
                  <a:pt x="837" y="194"/>
                  <a:pt x="837" y="194"/>
                  <a:pt x="837" y="194"/>
                </a:cubicBezTo>
                <a:cubicBezTo>
                  <a:pt x="838" y="195"/>
                  <a:pt x="838" y="195"/>
                  <a:pt x="838" y="195"/>
                </a:cubicBezTo>
                <a:cubicBezTo>
                  <a:pt x="837" y="194"/>
                  <a:pt x="837" y="194"/>
                  <a:pt x="837" y="194"/>
                </a:cubicBezTo>
                <a:cubicBezTo>
                  <a:pt x="834" y="188"/>
                  <a:pt x="834" y="188"/>
                  <a:pt x="834" y="188"/>
                </a:cubicBezTo>
                <a:cubicBezTo>
                  <a:pt x="837" y="194"/>
                  <a:pt x="837" y="194"/>
                  <a:pt x="837" y="194"/>
                </a:cubicBezTo>
                <a:cubicBezTo>
                  <a:pt x="838" y="195"/>
                  <a:pt x="838" y="195"/>
                  <a:pt x="838" y="195"/>
                </a:cubicBezTo>
                <a:cubicBezTo>
                  <a:pt x="913" y="195"/>
                  <a:pt x="913" y="195"/>
                  <a:pt x="913" y="195"/>
                </a:cubicBezTo>
                <a:cubicBezTo>
                  <a:pt x="913" y="191"/>
                  <a:pt x="913" y="191"/>
                  <a:pt x="913" y="191"/>
                </a:cubicBezTo>
                <a:cubicBezTo>
                  <a:pt x="908" y="191"/>
                  <a:pt x="908" y="191"/>
                  <a:pt x="908" y="191"/>
                </a:cubicBezTo>
                <a:cubicBezTo>
                  <a:pt x="913" y="191"/>
                  <a:pt x="913" y="191"/>
                  <a:pt x="913" y="191"/>
                </a:cubicBezTo>
                <a:cubicBezTo>
                  <a:pt x="913" y="195"/>
                  <a:pt x="913" y="195"/>
                  <a:pt x="913" y="195"/>
                </a:cubicBezTo>
                <a:cubicBezTo>
                  <a:pt x="929" y="195"/>
                  <a:pt x="929" y="195"/>
                  <a:pt x="929" y="195"/>
                </a:cubicBezTo>
                <a:cubicBezTo>
                  <a:pt x="928" y="195"/>
                  <a:pt x="928" y="194"/>
                  <a:pt x="927" y="194"/>
                </a:cubicBezTo>
                <a:cubicBezTo>
                  <a:pt x="927" y="194"/>
                  <a:pt x="927" y="194"/>
                  <a:pt x="927" y="194"/>
                </a:cubicBezTo>
                <a:cubicBezTo>
                  <a:pt x="926" y="183"/>
                  <a:pt x="926" y="183"/>
                  <a:pt x="926" y="183"/>
                </a:cubicBezTo>
                <a:cubicBezTo>
                  <a:pt x="916" y="168"/>
                  <a:pt x="916" y="168"/>
                  <a:pt x="916" y="168"/>
                </a:cubicBezTo>
                <a:cubicBezTo>
                  <a:pt x="916" y="160"/>
                  <a:pt x="916" y="160"/>
                  <a:pt x="916" y="160"/>
                </a:cubicBezTo>
                <a:cubicBezTo>
                  <a:pt x="940" y="154"/>
                  <a:pt x="940" y="154"/>
                  <a:pt x="940" y="154"/>
                </a:cubicBezTo>
                <a:cubicBezTo>
                  <a:pt x="944" y="157"/>
                  <a:pt x="944" y="157"/>
                  <a:pt x="944" y="157"/>
                </a:cubicBezTo>
                <a:cubicBezTo>
                  <a:pt x="940" y="154"/>
                  <a:pt x="940" y="154"/>
                  <a:pt x="940" y="154"/>
                </a:cubicBezTo>
                <a:cubicBezTo>
                  <a:pt x="940" y="159"/>
                  <a:pt x="940" y="159"/>
                  <a:pt x="940" y="159"/>
                </a:cubicBezTo>
                <a:cubicBezTo>
                  <a:pt x="940" y="160"/>
                  <a:pt x="940" y="160"/>
                  <a:pt x="940" y="160"/>
                </a:cubicBezTo>
                <a:cubicBezTo>
                  <a:pt x="940" y="160"/>
                  <a:pt x="940" y="160"/>
                  <a:pt x="940" y="160"/>
                </a:cubicBezTo>
                <a:cubicBezTo>
                  <a:pt x="940" y="160"/>
                  <a:pt x="940" y="160"/>
                  <a:pt x="940" y="160"/>
                </a:cubicBezTo>
                <a:cubicBezTo>
                  <a:pt x="940" y="160"/>
                  <a:pt x="940" y="160"/>
                  <a:pt x="940" y="160"/>
                </a:cubicBezTo>
                <a:cubicBezTo>
                  <a:pt x="931" y="162"/>
                  <a:pt x="933" y="160"/>
                  <a:pt x="932" y="171"/>
                </a:cubicBezTo>
                <a:cubicBezTo>
                  <a:pt x="940" y="174"/>
                  <a:pt x="940" y="174"/>
                  <a:pt x="940" y="174"/>
                </a:cubicBezTo>
                <a:cubicBezTo>
                  <a:pt x="936" y="164"/>
                  <a:pt x="936" y="164"/>
                  <a:pt x="936" y="164"/>
                </a:cubicBezTo>
                <a:cubicBezTo>
                  <a:pt x="940" y="174"/>
                  <a:pt x="940" y="174"/>
                  <a:pt x="940" y="174"/>
                </a:cubicBezTo>
                <a:cubicBezTo>
                  <a:pt x="943" y="174"/>
                  <a:pt x="943" y="174"/>
                  <a:pt x="943" y="174"/>
                </a:cubicBezTo>
                <a:cubicBezTo>
                  <a:pt x="946" y="174"/>
                  <a:pt x="946" y="174"/>
                  <a:pt x="946" y="174"/>
                </a:cubicBezTo>
                <a:cubicBezTo>
                  <a:pt x="949" y="177"/>
                  <a:pt x="949" y="177"/>
                  <a:pt x="949" y="177"/>
                </a:cubicBezTo>
                <a:cubicBezTo>
                  <a:pt x="946" y="174"/>
                  <a:pt x="946" y="174"/>
                  <a:pt x="946" y="174"/>
                </a:cubicBezTo>
                <a:cubicBezTo>
                  <a:pt x="949" y="177"/>
                  <a:pt x="949" y="177"/>
                  <a:pt x="949" y="177"/>
                </a:cubicBezTo>
                <a:cubicBezTo>
                  <a:pt x="957" y="177"/>
                  <a:pt x="957" y="177"/>
                  <a:pt x="957" y="177"/>
                </a:cubicBezTo>
                <a:cubicBezTo>
                  <a:pt x="949" y="177"/>
                  <a:pt x="949" y="177"/>
                  <a:pt x="949" y="177"/>
                </a:cubicBezTo>
                <a:cubicBezTo>
                  <a:pt x="946" y="174"/>
                  <a:pt x="946" y="174"/>
                  <a:pt x="946" y="174"/>
                </a:cubicBezTo>
                <a:cubicBezTo>
                  <a:pt x="943" y="174"/>
                  <a:pt x="943" y="174"/>
                  <a:pt x="943" y="174"/>
                </a:cubicBezTo>
                <a:cubicBezTo>
                  <a:pt x="946" y="180"/>
                  <a:pt x="946" y="180"/>
                  <a:pt x="946" y="180"/>
                </a:cubicBezTo>
                <a:cubicBezTo>
                  <a:pt x="940" y="180"/>
                  <a:pt x="940" y="180"/>
                  <a:pt x="940" y="180"/>
                </a:cubicBezTo>
                <a:cubicBezTo>
                  <a:pt x="944" y="195"/>
                  <a:pt x="944" y="195"/>
                  <a:pt x="944" y="195"/>
                </a:cubicBezTo>
                <a:cubicBezTo>
                  <a:pt x="946" y="195"/>
                  <a:pt x="946" y="195"/>
                  <a:pt x="946" y="195"/>
                </a:cubicBezTo>
                <a:cubicBezTo>
                  <a:pt x="946" y="185"/>
                  <a:pt x="946" y="185"/>
                  <a:pt x="946" y="185"/>
                </a:cubicBezTo>
                <a:cubicBezTo>
                  <a:pt x="946" y="183"/>
                  <a:pt x="946" y="183"/>
                  <a:pt x="946" y="183"/>
                </a:cubicBezTo>
                <a:cubicBezTo>
                  <a:pt x="946" y="185"/>
                  <a:pt x="946" y="185"/>
                  <a:pt x="946" y="185"/>
                </a:cubicBezTo>
                <a:cubicBezTo>
                  <a:pt x="946" y="183"/>
                  <a:pt x="946" y="183"/>
                  <a:pt x="946" y="183"/>
                </a:cubicBezTo>
                <a:cubicBezTo>
                  <a:pt x="946" y="185"/>
                  <a:pt x="946" y="185"/>
                  <a:pt x="946" y="185"/>
                </a:cubicBezTo>
                <a:cubicBezTo>
                  <a:pt x="946" y="195"/>
                  <a:pt x="946" y="195"/>
                  <a:pt x="946" y="195"/>
                </a:cubicBezTo>
                <a:cubicBezTo>
                  <a:pt x="968" y="195"/>
                  <a:pt x="968" y="195"/>
                  <a:pt x="968" y="195"/>
                </a:cubicBezTo>
                <a:cubicBezTo>
                  <a:pt x="968" y="168"/>
                  <a:pt x="968" y="168"/>
                  <a:pt x="968" y="168"/>
                </a:cubicBezTo>
                <a:cubicBezTo>
                  <a:pt x="962" y="169"/>
                  <a:pt x="962" y="169"/>
                  <a:pt x="962" y="169"/>
                </a:cubicBezTo>
                <a:cubicBezTo>
                  <a:pt x="965" y="157"/>
                  <a:pt x="965" y="157"/>
                  <a:pt x="965" y="157"/>
                </a:cubicBezTo>
                <a:cubicBezTo>
                  <a:pt x="952" y="166"/>
                  <a:pt x="952" y="166"/>
                  <a:pt x="952" y="166"/>
                </a:cubicBezTo>
                <a:cubicBezTo>
                  <a:pt x="965" y="157"/>
                  <a:pt x="965" y="157"/>
                  <a:pt x="965" y="157"/>
                </a:cubicBezTo>
                <a:cubicBezTo>
                  <a:pt x="968" y="156"/>
                  <a:pt x="968" y="156"/>
                  <a:pt x="968" y="156"/>
                </a:cubicBezTo>
                <a:cubicBezTo>
                  <a:pt x="968" y="63"/>
                  <a:pt x="968" y="63"/>
                  <a:pt x="968" y="63"/>
                </a:cubicBezTo>
                <a:cubicBezTo>
                  <a:pt x="965" y="63"/>
                  <a:pt x="965" y="63"/>
                  <a:pt x="965" y="63"/>
                </a:cubicBezTo>
                <a:cubicBezTo>
                  <a:pt x="949" y="63"/>
                  <a:pt x="949" y="63"/>
                  <a:pt x="949" y="63"/>
                </a:cubicBezTo>
                <a:cubicBezTo>
                  <a:pt x="927" y="63"/>
                  <a:pt x="927" y="63"/>
                  <a:pt x="927" y="63"/>
                </a:cubicBezTo>
                <a:cubicBezTo>
                  <a:pt x="927" y="57"/>
                  <a:pt x="927" y="57"/>
                  <a:pt x="927" y="57"/>
                </a:cubicBezTo>
                <a:cubicBezTo>
                  <a:pt x="921" y="57"/>
                  <a:pt x="921" y="57"/>
                  <a:pt x="921" y="57"/>
                </a:cubicBezTo>
                <a:cubicBezTo>
                  <a:pt x="922" y="60"/>
                  <a:pt x="923" y="61"/>
                  <a:pt x="923" y="62"/>
                </a:cubicBezTo>
                <a:cubicBezTo>
                  <a:pt x="924" y="63"/>
                  <a:pt x="925" y="64"/>
                  <a:pt x="927" y="66"/>
                </a:cubicBezTo>
                <a:cubicBezTo>
                  <a:pt x="924" y="66"/>
                  <a:pt x="924" y="66"/>
                  <a:pt x="924" y="66"/>
                </a:cubicBezTo>
                <a:cubicBezTo>
                  <a:pt x="924" y="66"/>
                  <a:pt x="924" y="66"/>
                  <a:pt x="924" y="66"/>
                </a:cubicBezTo>
                <a:cubicBezTo>
                  <a:pt x="911" y="69"/>
                  <a:pt x="911" y="69"/>
                  <a:pt x="911" y="69"/>
                </a:cubicBezTo>
                <a:cubicBezTo>
                  <a:pt x="911" y="63"/>
                  <a:pt x="911" y="63"/>
                  <a:pt x="911" y="63"/>
                </a:cubicBezTo>
                <a:cubicBezTo>
                  <a:pt x="908" y="69"/>
                  <a:pt x="908" y="69"/>
                  <a:pt x="908" y="69"/>
                </a:cubicBezTo>
                <a:cubicBezTo>
                  <a:pt x="908" y="69"/>
                  <a:pt x="908" y="69"/>
                  <a:pt x="908" y="69"/>
                </a:cubicBezTo>
                <a:cubicBezTo>
                  <a:pt x="911" y="63"/>
                  <a:pt x="911" y="63"/>
                  <a:pt x="911" y="63"/>
                </a:cubicBezTo>
                <a:cubicBezTo>
                  <a:pt x="905" y="63"/>
                  <a:pt x="905" y="63"/>
                  <a:pt x="905" y="63"/>
                </a:cubicBezTo>
                <a:cubicBezTo>
                  <a:pt x="905" y="72"/>
                  <a:pt x="905" y="72"/>
                  <a:pt x="905" y="72"/>
                </a:cubicBezTo>
                <a:cubicBezTo>
                  <a:pt x="894" y="72"/>
                  <a:pt x="894" y="72"/>
                  <a:pt x="894" y="72"/>
                </a:cubicBezTo>
                <a:cubicBezTo>
                  <a:pt x="894" y="72"/>
                  <a:pt x="894" y="72"/>
                  <a:pt x="894" y="72"/>
                </a:cubicBezTo>
                <a:cubicBezTo>
                  <a:pt x="892" y="72"/>
                  <a:pt x="892" y="72"/>
                  <a:pt x="892" y="72"/>
                </a:cubicBezTo>
                <a:cubicBezTo>
                  <a:pt x="867" y="72"/>
                  <a:pt x="867" y="72"/>
                  <a:pt x="867" y="72"/>
                </a:cubicBezTo>
                <a:cubicBezTo>
                  <a:pt x="864" y="74"/>
                  <a:pt x="864" y="74"/>
                  <a:pt x="864" y="74"/>
                </a:cubicBezTo>
                <a:cubicBezTo>
                  <a:pt x="867" y="72"/>
                  <a:pt x="867" y="72"/>
                  <a:pt x="867" y="72"/>
                </a:cubicBezTo>
                <a:cubicBezTo>
                  <a:pt x="855" y="70"/>
                  <a:pt x="855" y="70"/>
                  <a:pt x="855" y="70"/>
                </a:cubicBezTo>
                <a:cubicBezTo>
                  <a:pt x="867" y="72"/>
                  <a:pt x="867" y="72"/>
                  <a:pt x="867" y="72"/>
                </a:cubicBezTo>
                <a:cubicBezTo>
                  <a:pt x="892" y="72"/>
                  <a:pt x="892" y="72"/>
                  <a:pt x="892" y="72"/>
                </a:cubicBezTo>
                <a:cubicBezTo>
                  <a:pt x="878" y="63"/>
                  <a:pt x="878" y="63"/>
                  <a:pt x="878" y="63"/>
                </a:cubicBezTo>
                <a:cubicBezTo>
                  <a:pt x="873" y="60"/>
                  <a:pt x="873" y="60"/>
                  <a:pt x="873" y="60"/>
                </a:cubicBezTo>
                <a:cubicBezTo>
                  <a:pt x="853" y="60"/>
                  <a:pt x="850" y="54"/>
                  <a:pt x="832" y="54"/>
                </a:cubicBezTo>
                <a:moveTo>
                  <a:pt x="633" y="49"/>
                </a:moveTo>
                <a:cubicBezTo>
                  <a:pt x="625" y="52"/>
                  <a:pt x="625" y="52"/>
                  <a:pt x="625" y="52"/>
                </a:cubicBezTo>
                <a:cubicBezTo>
                  <a:pt x="636" y="54"/>
                  <a:pt x="636" y="54"/>
                  <a:pt x="636" y="54"/>
                </a:cubicBezTo>
                <a:cubicBezTo>
                  <a:pt x="633" y="49"/>
                  <a:pt x="633" y="49"/>
                  <a:pt x="633" y="49"/>
                </a:cubicBezTo>
                <a:moveTo>
                  <a:pt x="957" y="40"/>
                </a:moveTo>
                <a:cubicBezTo>
                  <a:pt x="954" y="43"/>
                  <a:pt x="954" y="43"/>
                  <a:pt x="954" y="43"/>
                </a:cubicBezTo>
                <a:cubicBezTo>
                  <a:pt x="957" y="43"/>
                  <a:pt x="957" y="43"/>
                  <a:pt x="957" y="43"/>
                </a:cubicBezTo>
                <a:cubicBezTo>
                  <a:pt x="957" y="40"/>
                  <a:pt x="957" y="40"/>
                  <a:pt x="957" y="40"/>
                </a:cubicBezTo>
                <a:moveTo>
                  <a:pt x="943" y="43"/>
                </a:moveTo>
                <a:cubicBezTo>
                  <a:pt x="943" y="43"/>
                  <a:pt x="943" y="43"/>
                  <a:pt x="943" y="43"/>
                </a:cubicBezTo>
                <a:moveTo>
                  <a:pt x="957" y="34"/>
                </a:moveTo>
                <a:cubicBezTo>
                  <a:pt x="954" y="37"/>
                  <a:pt x="954" y="37"/>
                  <a:pt x="954" y="37"/>
                </a:cubicBezTo>
                <a:cubicBezTo>
                  <a:pt x="951" y="40"/>
                  <a:pt x="951" y="40"/>
                  <a:pt x="951" y="40"/>
                </a:cubicBezTo>
                <a:cubicBezTo>
                  <a:pt x="943" y="43"/>
                  <a:pt x="943" y="43"/>
                  <a:pt x="943" y="43"/>
                </a:cubicBezTo>
                <a:cubicBezTo>
                  <a:pt x="935" y="46"/>
                  <a:pt x="935" y="46"/>
                  <a:pt x="935" y="46"/>
                </a:cubicBezTo>
                <a:cubicBezTo>
                  <a:pt x="935" y="51"/>
                  <a:pt x="935" y="51"/>
                  <a:pt x="935" y="51"/>
                </a:cubicBezTo>
                <a:cubicBezTo>
                  <a:pt x="946" y="54"/>
                  <a:pt x="946" y="54"/>
                  <a:pt x="946" y="54"/>
                </a:cubicBezTo>
                <a:cubicBezTo>
                  <a:pt x="941" y="48"/>
                  <a:pt x="941" y="48"/>
                  <a:pt x="941" y="48"/>
                </a:cubicBezTo>
                <a:cubicBezTo>
                  <a:pt x="946" y="54"/>
                  <a:pt x="946" y="54"/>
                  <a:pt x="946" y="54"/>
                </a:cubicBezTo>
                <a:cubicBezTo>
                  <a:pt x="954" y="54"/>
                  <a:pt x="954" y="54"/>
                  <a:pt x="954" y="54"/>
                </a:cubicBezTo>
                <a:cubicBezTo>
                  <a:pt x="951" y="49"/>
                  <a:pt x="951" y="49"/>
                  <a:pt x="951" y="49"/>
                </a:cubicBezTo>
                <a:cubicBezTo>
                  <a:pt x="951" y="46"/>
                  <a:pt x="951" y="46"/>
                  <a:pt x="951" y="46"/>
                </a:cubicBezTo>
                <a:cubicBezTo>
                  <a:pt x="954" y="43"/>
                  <a:pt x="954" y="43"/>
                  <a:pt x="954" y="43"/>
                </a:cubicBezTo>
                <a:cubicBezTo>
                  <a:pt x="957" y="40"/>
                  <a:pt x="957" y="40"/>
                  <a:pt x="957" y="40"/>
                </a:cubicBezTo>
                <a:cubicBezTo>
                  <a:pt x="965" y="37"/>
                  <a:pt x="965" y="37"/>
                  <a:pt x="965" y="37"/>
                </a:cubicBezTo>
                <a:cubicBezTo>
                  <a:pt x="957" y="34"/>
                  <a:pt x="957" y="34"/>
                  <a:pt x="957" y="34"/>
                </a:cubicBezTo>
                <a:moveTo>
                  <a:pt x="957" y="34"/>
                </a:moveTo>
                <a:cubicBezTo>
                  <a:pt x="954" y="37"/>
                  <a:pt x="954" y="37"/>
                  <a:pt x="954" y="37"/>
                </a:cubicBezTo>
                <a:cubicBezTo>
                  <a:pt x="951" y="40"/>
                  <a:pt x="951" y="40"/>
                  <a:pt x="951" y="40"/>
                </a:cubicBezTo>
                <a:cubicBezTo>
                  <a:pt x="954" y="37"/>
                  <a:pt x="954" y="37"/>
                  <a:pt x="954" y="37"/>
                </a:cubicBezTo>
                <a:cubicBezTo>
                  <a:pt x="957" y="34"/>
                  <a:pt x="957" y="34"/>
                  <a:pt x="957" y="34"/>
                </a:cubicBezTo>
                <a:moveTo>
                  <a:pt x="968" y="32"/>
                </a:moveTo>
                <a:cubicBezTo>
                  <a:pt x="957" y="34"/>
                  <a:pt x="957" y="34"/>
                  <a:pt x="957" y="34"/>
                </a:cubicBezTo>
                <a:cubicBezTo>
                  <a:pt x="965" y="37"/>
                  <a:pt x="965" y="37"/>
                  <a:pt x="965" y="37"/>
                </a:cubicBezTo>
                <a:cubicBezTo>
                  <a:pt x="968" y="37"/>
                  <a:pt x="968" y="37"/>
                  <a:pt x="968" y="37"/>
                </a:cubicBezTo>
                <a:cubicBezTo>
                  <a:pt x="968" y="32"/>
                  <a:pt x="968" y="32"/>
                  <a:pt x="968" y="32"/>
                </a:cubicBezTo>
                <a:moveTo>
                  <a:pt x="642" y="23"/>
                </a:moveTo>
                <a:cubicBezTo>
                  <a:pt x="642" y="23"/>
                  <a:pt x="642" y="23"/>
                  <a:pt x="642" y="23"/>
                </a:cubicBezTo>
                <a:moveTo>
                  <a:pt x="819" y="20"/>
                </a:moveTo>
                <a:cubicBezTo>
                  <a:pt x="819" y="20"/>
                  <a:pt x="818" y="20"/>
                  <a:pt x="817" y="20"/>
                </a:cubicBezTo>
                <a:cubicBezTo>
                  <a:pt x="816" y="20"/>
                  <a:pt x="814" y="20"/>
                  <a:pt x="812" y="20"/>
                </a:cubicBezTo>
                <a:cubicBezTo>
                  <a:pt x="812" y="20"/>
                  <a:pt x="811" y="20"/>
                  <a:pt x="810" y="20"/>
                </a:cubicBezTo>
                <a:cubicBezTo>
                  <a:pt x="810" y="26"/>
                  <a:pt x="810" y="26"/>
                  <a:pt x="810" y="26"/>
                </a:cubicBezTo>
                <a:cubicBezTo>
                  <a:pt x="824" y="26"/>
                  <a:pt x="824" y="26"/>
                  <a:pt x="824" y="26"/>
                </a:cubicBezTo>
                <a:cubicBezTo>
                  <a:pt x="820" y="21"/>
                  <a:pt x="821" y="20"/>
                  <a:pt x="819" y="20"/>
                </a:cubicBezTo>
                <a:moveTo>
                  <a:pt x="794" y="20"/>
                </a:moveTo>
                <a:cubicBezTo>
                  <a:pt x="794" y="20"/>
                  <a:pt x="794" y="20"/>
                  <a:pt x="794" y="20"/>
                </a:cubicBezTo>
                <a:moveTo>
                  <a:pt x="796" y="15"/>
                </a:moveTo>
                <a:cubicBezTo>
                  <a:pt x="791" y="15"/>
                  <a:pt x="791" y="15"/>
                  <a:pt x="791" y="15"/>
                </a:cubicBezTo>
                <a:cubicBezTo>
                  <a:pt x="775" y="20"/>
                  <a:pt x="775" y="20"/>
                  <a:pt x="775" y="20"/>
                </a:cubicBezTo>
                <a:cubicBezTo>
                  <a:pt x="780" y="23"/>
                  <a:pt x="780" y="23"/>
                  <a:pt x="780" y="23"/>
                </a:cubicBezTo>
                <a:cubicBezTo>
                  <a:pt x="788" y="20"/>
                  <a:pt x="788" y="20"/>
                  <a:pt x="788" y="20"/>
                </a:cubicBezTo>
                <a:cubicBezTo>
                  <a:pt x="794" y="20"/>
                  <a:pt x="794" y="20"/>
                  <a:pt x="794" y="20"/>
                </a:cubicBezTo>
                <a:cubicBezTo>
                  <a:pt x="788" y="20"/>
                  <a:pt x="788" y="20"/>
                  <a:pt x="788" y="20"/>
                </a:cubicBezTo>
                <a:cubicBezTo>
                  <a:pt x="785" y="26"/>
                  <a:pt x="785" y="26"/>
                  <a:pt x="785" y="26"/>
                </a:cubicBezTo>
                <a:cubicBezTo>
                  <a:pt x="788" y="29"/>
                  <a:pt x="788" y="29"/>
                  <a:pt x="788" y="29"/>
                </a:cubicBezTo>
                <a:cubicBezTo>
                  <a:pt x="791" y="29"/>
                  <a:pt x="791" y="29"/>
                  <a:pt x="791" y="29"/>
                </a:cubicBezTo>
                <a:cubicBezTo>
                  <a:pt x="796" y="29"/>
                  <a:pt x="796" y="29"/>
                  <a:pt x="796" y="29"/>
                </a:cubicBezTo>
                <a:cubicBezTo>
                  <a:pt x="799" y="23"/>
                  <a:pt x="799" y="23"/>
                  <a:pt x="799" y="23"/>
                </a:cubicBezTo>
                <a:cubicBezTo>
                  <a:pt x="802" y="23"/>
                  <a:pt x="802" y="23"/>
                  <a:pt x="802" y="23"/>
                </a:cubicBezTo>
                <a:cubicBezTo>
                  <a:pt x="805" y="20"/>
                  <a:pt x="805" y="20"/>
                  <a:pt x="805" y="20"/>
                </a:cubicBezTo>
                <a:cubicBezTo>
                  <a:pt x="802" y="23"/>
                  <a:pt x="802" y="23"/>
                  <a:pt x="802" y="23"/>
                </a:cubicBezTo>
                <a:cubicBezTo>
                  <a:pt x="805" y="20"/>
                  <a:pt x="805" y="20"/>
                  <a:pt x="805" y="20"/>
                </a:cubicBezTo>
                <a:cubicBezTo>
                  <a:pt x="796" y="17"/>
                  <a:pt x="796" y="17"/>
                  <a:pt x="796" y="17"/>
                </a:cubicBezTo>
                <a:cubicBezTo>
                  <a:pt x="794" y="20"/>
                  <a:pt x="794" y="20"/>
                  <a:pt x="794" y="20"/>
                </a:cubicBezTo>
                <a:cubicBezTo>
                  <a:pt x="796" y="17"/>
                  <a:pt x="796" y="17"/>
                  <a:pt x="796" y="17"/>
                </a:cubicBezTo>
                <a:cubicBezTo>
                  <a:pt x="796" y="15"/>
                  <a:pt x="796" y="15"/>
                  <a:pt x="796" y="15"/>
                </a:cubicBezTo>
                <a:moveTo>
                  <a:pt x="834" y="12"/>
                </a:moveTo>
                <a:cubicBezTo>
                  <a:pt x="810" y="12"/>
                  <a:pt x="810" y="12"/>
                  <a:pt x="810" y="12"/>
                </a:cubicBezTo>
                <a:cubicBezTo>
                  <a:pt x="803" y="12"/>
                  <a:pt x="803" y="13"/>
                  <a:pt x="796" y="15"/>
                </a:cubicBezTo>
                <a:cubicBezTo>
                  <a:pt x="796" y="17"/>
                  <a:pt x="796" y="17"/>
                  <a:pt x="796" y="17"/>
                </a:cubicBezTo>
                <a:cubicBezTo>
                  <a:pt x="805" y="20"/>
                  <a:pt x="805" y="20"/>
                  <a:pt x="805" y="20"/>
                </a:cubicBezTo>
                <a:cubicBezTo>
                  <a:pt x="810" y="17"/>
                  <a:pt x="810" y="17"/>
                  <a:pt x="810" y="17"/>
                </a:cubicBezTo>
                <a:cubicBezTo>
                  <a:pt x="815" y="17"/>
                  <a:pt x="815" y="17"/>
                  <a:pt x="815" y="17"/>
                </a:cubicBezTo>
                <a:cubicBezTo>
                  <a:pt x="815" y="17"/>
                  <a:pt x="815" y="17"/>
                  <a:pt x="815" y="17"/>
                </a:cubicBezTo>
                <a:cubicBezTo>
                  <a:pt x="815" y="17"/>
                  <a:pt x="815" y="17"/>
                  <a:pt x="815" y="17"/>
                </a:cubicBezTo>
                <a:cubicBezTo>
                  <a:pt x="832" y="17"/>
                  <a:pt x="832" y="17"/>
                  <a:pt x="832" y="17"/>
                </a:cubicBezTo>
                <a:cubicBezTo>
                  <a:pt x="832" y="17"/>
                  <a:pt x="832" y="17"/>
                  <a:pt x="832" y="17"/>
                </a:cubicBezTo>
                <a:cubicBezTo>
                  <a:pt x="832" y="17"/>
                  <a:pt x="832" y="17"/>
                  <a:pt x="832" y="17"/>
                </a:cubicBezTo>
                <a:cubicBezTo>
                  <a:pt x="834" y="12"/>
                  <a:pt x="834" y="12"/>
                  <a:pt x="834" y="12"/>
                </a:cubicBezTo>
                <a:moveTo>
                  <a:pt x="578" y="71"/>
                </a:moveTo>
                <a:cubicBezTo>
                  <a:pt x="578" y="71"/>
                  <a:pt x="578" y="71"/>
                  <a:pt x="578" y="71"/>
                </a:cubicBezTo>
                <a:cubicBezTo>
                  <a:pt x="578" y="71"/>
                  <a:pt x="578" y="71"/>
                  <a:pt x="578" y="71"/>
                </a:cubicBezTo>
                <a:cubicBezTo>
                  <a:pt x="578" y="71"/>
                  <a:pt x="578" y="71"/>
                  <a:pt x="578" y="71"/>
                </a:cubicBezTo>
                <a:moveTo>
                  <a:pt x="578" y="71"/>
                </a:moveTo>
                <a:cubicBezTo>
                  <a:pt x="578" y="71"/>
                  <a:pt x="577" y="71"/>
                  <a:pt x="577" y="71"/>
                </a:cubicBezTo>
                <a:cubicBezTo>
                  <a:pt x="577" y="71"/>
                  <a:pt x="578" y="71"/>
                  <a:pt x="578" y="71"/>
                </a:cubicBezTo>
                <a:moveTo>
                  <a:pt x="576" y="71"/>
                </a:moveTo>
                <a:cubicBezTo>
                  <a:pt x="576" y="71"/>
                  <a:pt x="576" y="71"/>
                  <a:pt x="576" y="71"/>
                </a:cubicBezTo>
                <a:cubicBezTo>
                  <a:pt x="576" y="71"/>
                  <a:pt x="576" y="71"/>
                  <a:pt x="576" y="71"/>
                </a:cubicBezTo>
                <a:cubicBezTo>
                  <a:pt x="576" y="71"/>
                  <a:pt x="576" y="71"/>
                  <a:pt x="576" y="71"/>
                </a:cubicBezTo>
                <a:cubicBezTo>
                  <a:pt x="576" y="71"/>
                  <a:pt x="576" y="71"/>
                  <a:pt x="576" y="71"/>
                </a:cubicBezTo>
                <a:moveTo>
                  <a:pt x="575" y="71"/>
                </a:moveTo>
                <a:cubicBezTo>
                  <a:pt x="575" y="71"/>
                  <a:pt x="575" y="71"/>
                  <a:pt x="575" y="71"/>
                </a:cubicBezTo>
                <a:cubicBezTo>
                  <a:pt x="575" y="71"/>
                  <a:pt x="575" y="71"/>
                  <a:pt x="575" y="71"/>
                </a:cubicBezTo>
                <a:moveTo>
                  <a:pt x="574" y="71"/>
                </a:moveTo>
                <a:cubicBezTo>
                  <a:pt x="575" y="71"/>
                  <a:pt x="575" y="71"/>
                  <a:pt x="575" y="71"/>
                </a:cubicBezTo>
                <a:cubicBezTo>
                  <a:pt x="575" y="71"/>
                  <a:pt x="575" y="71"/>
                  <a:pt x="575" y="71"/>
                </a:cubicBezTo>
                <a:cubicBezTo>
                  <a:pt x="575" y="71"/>
                  <a:pt x="575" y="71"/>
                  <a:pt x="574" y="71"/>
                </a:cubicBezTo>
                <a:moveTo>
                  <a:pt x="522" y="60"/>
                </a:moveTo>
                <a:cubicBezTo>
                  <a:pt x="522" y="60"/>
                  <a:pt x="522" y="60"/>
                  <a:pt x="522" y="60"/>
                </a:cubicBezTo>
                <a:moveTo>
                  <a:pt x="612" y="52"/>
                </a:moveTo>
                <a:cubicBezTo>
                  <a:pt x="612" y="52"/>
                  <a:pt x="612" y="52"/>
                  <a:pt x="612" y="52"/>
                </a:cubicBezTo>
                <a:cubicBezTo>
                  <a:pt x="617" y="52"/>
                  <a:pt x="617" y="52"/>
                  <a:pt x="617" y="52"/>
                </a:cubicBezTo>
                <a:cubicBezTo>
                  <a:pt x="617" y="57"/>
                  <a:pt x="617" y="57"/>
                  <a:pt x="617" y="57"/>
                </a:cubicBezTo>
                <a:cubicBezTo>
                  <a:pt x="617" y="52"/>
                  <a:pt x="617" y="52"/>
                  <a:pt x="617" y="52"/>
                </a:cubicBezTo>
                <a:cubicBezTo>
                  <a:pt x="612" y="52"/>
                  <a:pt x="612" y="52"/>
                  <a:pt x="612" y="52"/>
                </a:cubicBezTo>
                <a:moveTo>
                  <a:pt x="608" y="55"/>
                </a:moveTo>
                <a:cubicBezTo>
                  <a:pt x="608" y="55"/>
                  <a:pt x="608" y="55"/>
                  <a:pt x="608" y="55"/>
                </a:cubicBezTo>
                <a:cubicBezTo>
                  <a:pt x="609" y="55"/>
                  <a:pt x="609" y="55"/>
                  <a:pt x="609" y="55"/>
                </a:cubicBezTo>
                <a:cubicBezTo>
                  <a:pt x="609" y="55"/>
                  <a:pt x="609" y="55"/>
                  <a:pt x="609" y="55"/>
                </a:cubicBezTo>
                <a:cubicBezTo>
                  <a:pt x="609" y="55"/>
                  <a:pt x="609" y="55"/>
                  <a:pt x="609" y="55"/>
                </a:cubicBezTo>
                <a:cubicBezTo>
                  <a:pt x="612" y="49"/>
                  <a:pt x="611" y="49"/>
                  <a:pt x="614" y="48"/>
                </a:cubicBezTo>
                <a:cubicBezTo>
                  <a:pt x="614" y="48"/>
                  <a:pt x="614" y="48"/>
                  <a:pt x="614" y="48"/>
                </a:cubicBezTo>
                <a:cubicBezTo>
                  <a:pt x="615" y="48"/>
                  <a:pt x="618" y="49"/>
                  <a:pt x="623" y="49"/>
                </a:cubicBezTo>
                <a:cubicBezTo>
                  <a:pt x="623" y="49"/>
                  <a:pt x="623" y="49"/>
                  <a:pt x="623" y="49"/>
                </a:cubicBezTo>
                <a:cubicBezTo>
                  <a:pt x="618" y="49"/>
                  <a:pt x="615" y="48"/>
                  <a:pt x="614" y="48"/>
                </a:cubicBezTo>
                <a:cubicBezTo>
                  <a:pt x="614" y="48"/>
                  <a:pt x="614" y="48"/>
                  <a:pt x="614" y="48"/>
                </a:cubicBezTo>
                <a:cubicBezTo>
                  <a:pt x="611" y="49"/>
                  <a:pt x="612" y="49"/>
                  <a:pt x="609" y="55"/>
                </a:cubicBezTo>
                <a:cubicBezTo>
                  <a:pt x="609" y="55"/>
                  <a:pt x="609" y="55"/>
                  <a:pt x="609" y="55"/>
                </a:cubicBezTo>
                <a:cubicBezTo>
                  <a:pt x="609" y="55"/>
                  <a:pt x="609" y="55"/>
                  <a:pt x="609" y="55"/>
                </a:cubicBezTo>
                <a:cubicBezTo>
                  <a:pt x="609" y="55"/>
                  <a:pt x="609" y="55"/>
                  <a:pt x="608" y="55"/>
                </a:cubicBezTo>
                <a:moveTo>
                  <a:pt x="623" y="46"/>
                </a:moveTo>
                <a:cubicBezTo>
                  <a:pt x="623" y="46"/>
                  <a:pt x="623" y="46"/>
                  <a:pt x="623" y="46"/>
                </a:cubicBezTo>
                <a:moveTo>
                  <a:pt x="628" y="40"/>
                </a:moveTo>
                <a:cubicBezTo>
                  <a:pt x="628" y="40"/>
                  <a:pt x="628" y="40"/>
                  <a:pt x="628" y="40"/>
                </a:cubicBezTo>
                <a:moveTo>
                  <a:pt x="636" y="37"/>
                </a:moveTo>
                <a:cubicBezTo>
                  <a:pt x="636" y="37"/>
                  <a:pt x="636" y="37"/>
                  <a:pt x="636" y="37"/>
                </a:cubicBezTo>
                <a:cubicBezTo>
                  <a:pt x="636" y="43"/>
                  <a:pt x="636" y="43"/>
                  <a:pt x="636" y="43"/>
                </a:cubicBezTo>
                <a:cubicBezTo>
                  <a:pt x="636" y="37"/>
                  <a:pt x="636" y="37"/>
                  <a:pt x="636" y="37"/>
                </a:cubicBezTo>
                <a:cubicBezTo>
                  <a:pt x="633" y="40"/>
                  <a:pt x="633" y="40"/>
                  <a:pt x="633" y="40"/>
                </a:cubicBezTo>
                <a:cubicBezTo>
                  <a:pt x="628" y="40"/>
                  <a:pt x="628" y="40"/>
                  <a:pt x="628" y="40"/>
                </a:cubicBezTo>
                <a:cubicBezTo>
                  <a:pt x="614" y="40"/>
                  <a:pt x="614" y="40"/>
                  <a:pt x="614" y="40"/>
                </a:cubicBezTo>
                <a:cubicBezTo>
                  <a:pt x="628" y="40"/>
                  <a:pt x="628" y="40"/>
                  <a:pt x="628" y="40"/>
                </a:cubicBezTo>
                <a:cubicBezTo>
                  <a:pt x="633" y="40"/>
                  <a:pt x="633" y="40"/>
                  <a:pt x="633" y="40"/>
                </a:cubicBezTo>
                <a:cubicBezTo>
                  <a:pt x="636" y="37"/>
                  <a:pt x="636" y="37"/>
                  <a:pt x="636" y="37"/>
                </a:cubicBezTo>
                <a:moveTo>
                  <a:pt x="636" y="20"/>
                </a:moveTo>
                <a:cubicBezTo>
                  <a:pt x="636" y="20"/>
                  <a:pt x="636" y="20"/>
                  <a:pt x="636" y="20"/>
                </a:cubicBezTo>
                <a:cubicBezTo>
                  <a:pt x="642" y="15"/>
                  <a:pt x="642" y="15"/>
                  <a:pt x="642" y="15"/>
                </a:cubicBezTo>
                <a:cubicBezTo>
                  <a:pt x="636" y="20"/>
                  <a:pt x="636" y="20"/>
                  <a:pt x="636" y="20"/>
                </a:cubicBezTo>
                <a:moveTo>
                  <a:pt x="628" y="12"/>
                </a:moveTo>
                <a:cubicBezTo>
                  <a:pt x="633" y="12"/>
                  <a:pt x="633" y="12"/>
                  <a:pt x="633" y="12"/>
                </a:cubicBezTo>
                <a:cubicBezTo>
                  <a:pt x="636" y="12"/>
                  <a:pt x="636" y="12"/>
                  <a:pt x="636" y="12"/>
                </a:cubicBezTo>
                <a:cubicBezTo>
                  <a:pt x="633" y="12"/>
                  <a:pt x="633" y="12"/>
                  <a:pt x="633" y="12"/>
                </a:cubicBezTo>
                <a:cubicBezTo>
                  <a:pt x="628" y="12"/>
                  <a:pt x="628" y="12"/>
                  <a:pt x="628" y="12"/>
                </a:cubicBezTo>
                <a:moveTo>
                  <a:pt x="614" y="9"/>
                </a:moveTo>
                <a:cubicBezTo>
                  <a:pt x="625" y="9"/>
                  <a:pt x="625" y="9"/>
                  <a:pt x="625" y="9"/>
                </a:cubicBezTo>
                <a:cubicBezTo>
                  <a:pt x="634" y="7"/>
                  <a:pt x="634" y="7"/>
                  <a:pt x="634" y="7"/>
                </a:cubicBezTo>
                <a:cubicBezTo>
                  <a:pt x="625" y="9"/>
                  <a:pt x="625" y="9"/>
                  <a:pt x="625" y="9"/>
                </a:cubicBezTo>
                <a:cubicBezTo>
                  <a:pt x="614" y="9"/>
                  <a:pt x="614" y="9"/>
                  <a:pt x="614" y="9"/>
                </a:cubicBezTo>
                <a:moveTo>
                  <a:pt x="634" y="7"/>
                </a:moveTo>
                <a:cubicBezTo>
                  <a:pt x="634" y="7"/>
                  <a:pt x="634" y="7"/>
                  <a:pt x="634" y="7"/>
                </a:cubicBezTo>
                <a:moveTo>
                  <a:pt x="593" y="9"/>
                </a:moveTo>
                <a:cubicBezTo>
                  <a:pt x="596" y="3"/>
                  <a:pt x="596" y="3"/>
                  <a:pt x="596" y="3"/>
                </a:cubicBezTo>
                <a:cubicBezTo>
                  <a:pt x="593" y="9"/>
                  <a:pt x="593" y="9"/>
                  <a:pt x="593" y="9"/>
                </a:cubicBezTo>
                <a:moveTo>
                  <a:pt x="620" y="0"/>
                </a:moveTo>
                <a:cubicBezTo>
                  <a:pt x="623" y="6"/>
                  <a:pt x="623" y="6"/>
                  <a:pt x="623" y="6"/>
                </a:cubicBezTo>
                <a:cubicBezTo>
                  <a:pt x="620" y="0"/>
                  <a:pt x="620" y="0"/>
                  <a:pt x="620" y="0"/>
                </a:cubicBezTo>
                <a:cubicBezTo>
                  <a:pt x="574" y="3"/>
                  <a:pt x="574" y="3"/>
                  <a:pt x="574" y="3"/>
                </a:cubicBezTo>
                <a:cubicBezTo>
                  <a:pt x="549" y="3"/>
                  <a:pt x="549" y="3"/>
                  <a:pt x="549" y="3"/>
                </a:cubicBezTo>
                <a:cubicBezTo>
                  <a:pt x="546" y="6"/>
                  <a:pt x="546" y="6"/>
                  <a:pt x="546" y="6"/>
                </a:cubicBezTo>
                <a:cubicBezTo>
                  <a:pt x="541" y="6"/>
                  <a:pt x="541" y="6"/>
                  <a:pt x="541" y="6"/>
                </a:cubicBezTo>
                <a:cubicBezTo>
                  <a:pt x="536" y="6"/>
                  <a:pt x="523" y="9"/>
                  <a:pt x="515" y="9"/>
                </a:cubicBezTo>
                <a:cubicBezTo>
                  <a:pt x="515" y="9"/>
                  <a:pt x="515" y="9"/>
                  <a:pt x="515" y="9"/>
                </a:cubicBezTo>
                <a:cubicBezTo>
                  <a:pt x="523" y="9"/>
                  <a:pt x="536" y="6"/>
                  <a:pt x="541" y="6"/>
                </a:cubicBezTo>
                <a:cubicBezTo>
                  <a:pt x="546" y="6"/>
                  <a:pt x="546" y="6"/>
                  <a:pt x="546" y="6"/>
                </a:cubicBezTo>
                <a:cubicBezTo>
                  <a:pt x="549" y="3"/>
                  <a:pt x="549" y="3"/>
                  <a:pt x="549" y="3"/>
                </a:cubicBezTo>
                <a:cubicBezTo>
                  <a:pt x="546" y="6"/>
                  <a:pt x="546" y="6"/>
                  <a:pt x="546" y="6"/>
                </a:cubicBezTo>
                <a:cubicBezTo>
                  <a:pt x="541" y="6"/>
                  <a:pt x="541" y="6"/>
                  <a:pt x="541" y="6"/>
                </a:cubicBezTo>
                <a:cubicBezTo>
                  <a:pt x="541" y="4"/>
                  <a:pt x="538" y="3"/>
                  <a:pt x="534" y="3"/>
                </a:cubicBezTo>
                <a:cubicBezTo>
                  <a:pt x="526" y="3"/>
                  <a:pt x="513" y="6"/>
                  <a:pt x="508" y="6"/>
                </a:cubicBezTo>
                <a:cubicBezTo>
                  <a:pt x="508" y="8"/>
                  <a:pt x="511" y="9"/>
                  <a:pt x="515" y="9"/>
                </a:cubicBezTo>
                <a:cubicBezTo>
                  <a:pt x="511" y="9"/>
                  <a:pt x="508" y="8"/>
                  <a:pt x="508" y="6"/>
                </a:cubicBezTo>
                <a:cubicBezTo>
                  <a:pt x="498" y="6"/>
                  <a:pt x="498" y="6"/>
                  <a:pt x="498" y="6"/>
                </a:cubicBezTo>
                <a:cubicBezTo>
                  <a:pt x="483" y="8"/>
                  <a:pt x="483" y="8"/>
                  <a:pt x="483" y="8"/>
                </a:cubicBezTo>
                <a:cubicBezTo>
                  <a:pt x="498" y="6"/>
                  <a:pt x="498" y="6"/>
                  <a:pt x="498" y="6"/>
                </a:cubicBezTo>
                <a:cubicBezTo>
                  <a:pt x="483" y="8"/>
                  <a:pt x="483" y="8"/>
                  <a:pt x="483" y="8"/>
                </a:cubicBezTo>
                <a:cubicBezTo>
                  <a:pt x="483" y="30"/>
                  <a:pt x="483" y="30"/>
                  <a:pt x="483" y="30"/>
                </a:cubicBezTo>
                <a:cubicBezTo>
                  <a:pt x="484" y="30"/>
                  <a:pt x="485" y="31"/>
                  <a:pt x="486" y="31"/>
                </a:cubicBezTo>
                <a:cubicBezTo>
                  <a:pt x="485" y="31"/>
                  <a:pt x="484" y="30"/>
                  <a:pt x="483" y="30"/>
                </a:cubicBezTo>
                <a:cubicBezTo>
                  <a:pt x="483" y="32"/>
                  <a:pt x="483" y="32"/>
                  <a:pt x="483" y="32"/>
                </a:cubicBezTo>
                <a:cubicBezTo>
                  <a:pt x="485" y="32"/>
                  <a:pt x="486" y="32"/>
                  <a:pt x="487" y="32"/>
                </a:cubicBezTo>
                <a:cubicBezTo>
                  <a:pt x="487" y="32"/>
                  <a:pt x="486" y="31"/>
                  <a:pt x="486" y="31"/>
                </a:cubicBezTo>
                <a:cubicBezTo>
                  <a:pt x="486" y="31"/>
                  <a:pt x="487" y="32"/>
                  <a:pt x="487" y="32"/>
                </a:cubicBezTo>
                <a:cubicBezTo>
                  <a:pt x="498" y="37"/>
                  <a:pt x="498" y="37"/>
                  <a:pt x="498" y="37"/>
                </a:cubicBezTo>
                <a:cubicBezTo>
                  <a:pt x="500" y="40"/>
                  <a:pt x="500" y="40"/>
                  <a:pt x="500" y="40"/>
                </a:cubicBezTo>
                <a:cubicBezTo>
                  <a:pt x="503" y="43"/>
                  <a:pt x="503" y="43"/>
                  <a:pt x="503" y="43"/>
                </a:cubicBezTo>
                <a:cubicBezTo>
                  <a:pt x="503" y="49"/>
                  <a:pt x="503" y="49"/>
                  <a:pt x="503" y="49"/>
                </a:cubicBezTo>
                <a:cubicBezTo>
                  <a:pt x="506" y="52"/>
                  <a:pt x="506" y="52"/>
                  <a:pt x="506" y="52"/>
                </a:cubicBezTo>
                <a:cubicBezTo>
                  <a:pt x="517" y="52"/>
                  <a:pt x="517" y="52"/>
                  <a:pt x="517" y="52"/>
                </a:cubicBezTo>
                <a:cubicBezTo>
                  <a:pt x="522" y="55"/>
                  <a:pt x="522" y="55"/>
                  <a:pt x="522" y="55"/>
                </a:cubicBezTo>
                <a:cubicBezTo>
                  <a:pt x="522" y="60"/>
                  <a:pt x="522" y="60"/>
                  <a:pt x="522" y="60"/>
                </a:cubicBezTo>
                <a:cubicBezTo>
                  <a:pt x="519" y="60"/>
                  <a:pt x="519" y="60"/>
                  <a:pt x="519" y="60"/>
                </a:cubicBezTo>
                <a:cubicBezTo>
                  <a:pt x="519" y="66"/>
                  <a:pt x="519" y="66"/>
                  <a:pt x="519" y="66"/>
                </a:cubicBezTo>
                <a:cubicBezTo>
                  <a:pt x="511" y="66"/>
                  <a:pt x="511" y="66"/>
                  <a:pt x="511" y="66"/>
                </a:cubicBezTo>
                <a:cubicBezTo>
                  <a:pt x="514" y="74"/>
                  <a:pt x="514" y="74"/>
                  <a:pt x="514" y="74"/>
                </a:cubicBezTo>
                <a:cubicBezTo>
                  <a:pt x="517" y="77"/>
                  <a:pt x="517" y="77"/>
                  <a:pt x="517" y="77"/>
                </a:cubicBezTo>
                <a:cubicBezTo>
                  <a:pt x="519" y="77"/>
                  <a:pt x="519" y="77"/>
                  <a:pt x="519" y="77"/>
                </a:cubicBezTo>
                <a:cubicBezTo>
                  <a:pt x="519" y="72"/>
                  <a:pt x="519" y="72"/>
                  <a:pt x="519" y="72"/>
                </a:cubicBezTo>
                <a:cubicBezTo>
                  <a:pt x="514" y="69"/>
                  <a:pt x="514" y="69"/>
                  <a:pt x="514" y="69"/>
                </a:cubicBezTo>
                <a:cubicBezTo>
                  <a:pt x="519" y="72"/>
                  <a:pt x="519" y="72"/>
                  <a:pt x="519" y="72"/>
                </a:cubicBezTo>
                <a:cubicBezTo>
                  <a:pt x="519" y="77"/>
                  <a:pt x="519" y="77"/>
                  <a:pt x="519" y="77"/>
                </a:cubicBezTo>
                <a:cubicBezTo>
                  <a:pt x="525" y="77"/>
                  <a:pt x="525" y="77"/>
                  <a:pt x="525" y="77"/>
                </a:cubicBezTo>
                <a:cubicBezTo>
                  <a:pt x="519" y="77"/>
                  <a:pt x="519" y="77"/>
                  <a:pt x="519" y="77"/>
                </a:cubicBezTo>
                <a:cubicBezTo>
                  <a:pt x="517" y="77"/>
                  <a:pt x="517" y="77"/>
                  <a:pt x="517" y="77"/>
                </a:cubicBezTo>
                <a:cubicBezTo>
                  <a:pt x="523" y="91"/>
                  <a:pt x="520" y="87"/>
                  <a:pt x="533" y="94"/>
                </a:cubicBezTo>
                <a:cubicBezTo>
                  <a:pt x="522" y="85"/>
                  <a:pt x="522" y="85"/>
                  <a:pt x="522" y="85"/>
                </a:cubicBezTo>
                <a:cubicBezTo>
                  <a:pt x="533" y="94"/>
                  <a:pt x="533" y="94"/>
                  <a:pt x="533" y="94"/>
                </a:cubicBezTo>
                <a:cubicBezTo>
                  <a:pt x="549" y="97"/>
                  <a:pt x="549" y="97"/>
                  <a:pt x="549" y="97"/>
                </a:cubicBezTo>
                <a:cubicBezTo>
                  <a:pt x="557" y="86"/>
                  <a:pt x="557" y="86"/>
                  <a:pt x="557" y="86"/>
                </a:cubicBezTo>
                <a:cubicBezTo>
                  <a:pt x="565" y="74"/>
                  <a:pt x="565" y="74"/>
                  <a:pt x="565" y="74"/>
                </a:cubicBezTo>
                <a:cubicBezTo>
                  <a:pt x="571" y="74"/>
                  <a:pt x="571" y="74"/>
                  <a:pt x="571" y="74"/>
                </a:cubicBezTo>
                <a:cubicBezTo>
                  <a:pt x="571" y="74"/>
                  <a:pt x="571" y="74"/>
                  <a:pt x="571" y="74"/>
                </a:cubicBezTo>
                <a:cubicBezTo>
                  <a:pt x="571" y="74"/>
                  <a:pt x="571" y="74"/>
                  <a:pt x="571" y="74"/>
                </a:cubicBezTo>
                <a:cubicBezTo>
                  <a:pt x="582" y="75"/>
                  <a:pt x="582" y="75"/>
                  <a:pt x="582" y="75"/>
                </a:cubicBezTo>
                <a:cubicBezTo>
                  <a:pt x="595" y="63"/>
                  <a:pt x="595" y="63"/>
                  <a:pt x="595" y="63"/>
                </a:cubicBezTo>
                <a:cubicBezTo>
                  <a:pt x="592" y="66"/>
                  <a:pt x="589" y="69"/>
                  <a:pt x="584" y="71"/>
                </a:cubicBezTo>
                <a:cubicBezTo>
                  <a:pt x="584" y="71"/>
                  <a:pt x="583" y="71"/>
                  <a:pt x="583" y="71"/>
                </a:cubicBezTo>
                <a:cubicBezTo>
                  <a:pt x="583" y="71"/>
                  <a:pt x="584" y="71"/>
                  <a:pt x="584" y="71"/>
                </a:cubicBezTo>
                <a:cubicBezTo>
                  <a:pt x="589" y="69"/>
                  <a:pt x="592" y="66"/>
                  <a:pt x="595" y="63"/>
                </a:cubicBezTo>
                <a:cubicBezTo>
                  <a:pt x="620" y="63"/>
                  <a:pt x="620" y="63"/>
                  <a:pt x="620" y="63"/>
                </a:cubicBezTo>
                <a:cubicBezTo>
                  <a:pt x="623" y="60"/>
                  <a:pt x="623" y="60"/>
                  <a:pt x="623" y="60"/>
                </a:cubicBezTo>
                <a:cubicBezTo>
                  <a:pt x="625" y="60"/>
                  <a:pt x="625" y="60"/>
                  <a:pt x="625" y="60"/>
                </a:cubicBezTo>
                <a:cubicBezTo>
                  <a:pt x="628" y="60"/>
                  <a:pt x="628" y="60"/>
                  <a:pt x="628" y="60"/>
                </a:cubicBezTo>
                <a:cubicBezTo>
                  <a:pt x="628" y="55"/>
                  <a:pt x="628" y="55"/>
                  <a:pt x="628" y="55"/>
                </a:cubicBezTo>
                <a:cubicBezTo>
                  <a:pt x="620" y="52"/>
                  <a:pt x="620" y="52"/>
                  <a:pt x="620" y="52"/>
                </a:cubicBezTo>
                <a:cubicBezTo>
                  <a:pt x="625" y="52"/>
                  <a:pt x="625" y="52"/>
                  <a:pt x="625" y="52"/>
                </a:cubicBezTo>
                <a:cubicBezTo>
                  <a:pt x="633" y="49"/>
                  <a:pt x="633" y="49"/>
                  <a:pt x="633" y="49"/>
                </a:cubicBezTo>
                <a:cubicBezTo>
                  <a:pt x="633" y="46"/>
                  <a:pt x="633" y="46"/>
                  <a:pt x="633" y="46"/>
                </a:cubicBezTo>
                <a:cubicBezTo>
                  <a:pt x="623" y="46"/>
                  <a:pt x="623" y="46"/>
                  <a:pt x="623" y="46"/>
                </a:cubicBezTo>
                <a:cubicBezTo>
                  <a:pt x="633" y="46"/>
                  <a:pt x="633" y="46"/>
                  <a:pt x="633" y="46"/>
                </a:cubicBezTo>
                <a:cubicBezTo>
                  <a:pt x="642" y="43"/>
                  <a:pt x="642" y="43"/>
                  <a:pt x="642" y="43"/>
                </a:cubicBezTo>
                <a:cubicBezTo>
                  <a:pt x="644" y="40"/>
                  <a:pt x="644" y="40"/>
                  <a:pt x="644" y="40"/>
                </a:cubicBezTo>
                <a:cubicBezTo>
                  <a:pt x="647" y="34"/>
                  <a:pt x="647" y="34"/>
                  <a:pt x="647" y="34"/>
                </a:cubicBezTo>
                <a:cubicBezTo>
                  <a:pt x="639" y="32"/>
                  <a:pt x="639" y="32"/>
                  <a:pt x="639" y="32"/>
                </a:cubicBezTo>
                <a:cubicBezTo>
                  <a:pt x="642" y="23"/>
                  <a:pt x="642" y="23"/>
                  <a:pt x="642" y="23"/>
                </a:cubicBezTo>
                <a:cubicBezTo>
                  <a:pt x="639" y="23"/>
                  <a:pt x="639" y="23"/>
                  <a:pt x="639" y="23"/>
                </a:cubicBezTo>
                <a:cubicBezTo>
                  <a:pt x="636" y="26"/>
                  <a:pt x="636" y="26"/>
                  <a:pt x="636" y="26"/>
                </a:cubicBezTo>
                <a:cubicBezTo>
                  <a:pt x="639" y="23"/>
                  <a:pt x="639" y="23"/>
                  <a:pt x="639" y="23"/>
                </a:cubicBezTo>
                <a:cubicBezTo>
                  <a:pt x="642" y="20"/>
                  <a:pt x="642" y="20"/>
                  <a:pt x="642" y="20"/>
                </a:cubicBezTo>
                <a:cubicBezTo>
                  <a:pt x="644" y="20"/>
                  <a:pt x="644" y="20"/>
                  <a:pt x="644" y="20"/>
                </a:cubicBezTo>
                <a:cubicBezTo>
                  <a:pt x="647" y="17"/>
                  <a:pt x="647" y="17"/>
                  <a:pt x="647" y="17"/>
                </a:cubicBezTo>
                <a:cubicBezTo>
                  <a:pt x="671" y="6"/>
                  <a:pt x="671" y="6"/>
                  <a:pt x="671" y="6"/>
                </a:cubicBezTo>
                <a:cubicBezTo>
                  <a:pt x="636" y="9"/>
                  <a:pt x="636" y="9"/>
                  <a:pt x="636" y="9"/>
                </a:cubicBezTo>
                <a:cubicBezTo>
                  <a:pt x="636" y="4"/>
                  <a:pt x="636" y="4"/>
                  <a:pt x="636" y="4"/>
                </a:cubicBezTo>
                <a:cubicBezTo>
                  <a:pt x="620" y="0"/>
                  <a:pt x="620" y="0"/>
                  <a:pt x="620" y="0"/>
                </a:cubicBezTo>
                <a:moveTo>
                  <a:pt x="427" y="562"/>
                </a:moveTo>
                <a:cubicBezTo>
                  <a:pt x="424" y="562"/>
                  <a:pt x="424" y="562"/>
                  <a:pt x="424" y="562"/>
                </a:cubicBezTo>
                <a:cubicBezTo>
                  <a:pt x="424" y="564"/>
                  <a:pt x="424" y="564"/>
                  <a:pt x="424" y="564"/>
                </a:cubicBezTo>
                <a:cubicBezTo>
                  <a:pt x="427" y="570"/>
                  <a:pt x="427" y="570"/>
                  <a:pt x="427" y="570"/>
                </a:cubicBezTo>
                <a:cubicBezTo>
                  <a:pt x="430" y="573"/>
                  <a:pt x="430" y="573"/>
                  <a:pt x="430" y="573"/>
                </a:cubicBezTo>
                <a:cubicBezTo>
                  <a:pt x="432" y="579"/>
                  <a:pt x="432" y="579"/>
                  <a:pt x="432" y="579"/>
                </a:cubicBezTo>
                <a:cubicBezTo>
                  <a:pt x="435" y="581"/>
                  <a:pt x="435" y="581"/>
                  <a:pt x="435" y="581"/>
                </a:cubicBezTo>
                <a:cubicBezTo>
                  <a:pt x="443" y="579"/>
                  <a:pt x="443" y="579"/>
                  <a:pt x="443" y="579"/>
                </a:cubicBezTo>
                <a:cubicBezTo>
                  <a:pt x="429" y="568"/>
                  <a:pt x="437" y="576"/>
                  <a:pt x="427" y="562"/>
                </a:cubicBezTo>
                <a:moveTo>
                  <a:pt x="1421" y="530"/>
                </a:moveTo>
                <a:cubicBezTo>
                  <a:pt x="1413" y="539"/>
                  <a:pt x="1413" y="539"/>
                  <a:pt x="1413" y="539"/>
                </a:cubicBezTo>
                <a:cubicBezTo>
                  <a:pt x="1421" y="530"/>
                  <a:pt x="1421" y="530"/>
                  <a:pt x="1421" y="530"/>
                </a:cubicBezTo>
                <a:moveTo>
                  <a:pt x="1321" y="527"/>
                </a:moveTo>
                <a:cubicBezTo>
                  <a:pt x="1321" y="527"/>
                  <a:pt x="1321" y="527"/>
                  <a:pt x="1321" y="527"/>
                </a:cubicBezTo>
                <a:moveTo>
                  <a:pt x="1324" y="527"/>
                </a:moveTo>
                <a:cubicBezTo>
                  <a:pt x="1321" y="527"/>
                  <a:pt x="1321" y="527"/>
                  <a:pt x="1321" y="527"/>
                </a:cubicBezTo>
                <a:cubicBezTo>
                  <a:pt x="1313" y="527"/>
                  <a:pt x="1313" y="527"/>
                  <a:pt x="1313" y="527"/>
                </a:cubicBezTo>
                <a:cubicBezTo>
                  <a:pt x="1315" y="536"/>
                  <a:pt x="1315" y="536"/>
                  <a:pt x="1315" y="536"/>
                </a:cubicBezTo>
                <a:cubicBezTo>
                  <a:pt x="1321" y="536"/>
                  <a:pt x="1321" y="536"/>
                  <a:pt x="1321" y="536"/>
                </a:cubicBezTo>
                <a:cubicBezTo>
                  <a:pt x="1324" y="533"/>
                  <a:pt x="1324" y="533"/>
                  <a:pt x="1324" y="533"/>
                </a:cubicBezTo>
                <a:cubicBezTo>
                  <a:pt x="1321" y="536"/>
                  <a:pt x="1321" y="536"/>
                  <a:pt x="1321" y="536"/>
                </a:cubicBezTo>
                <a:cubicBezTo>
                  <a:pt x="1315" y="536"/>
                  <a:pt x="1315" y="536"/>
                  <a:pt x="1315" y="536"/>
                </a:cubicBezTo>
                <a:cubicBezTo>
                  <a:pt x="1315" y="530"/>
                  <a:pt x="1315" y="530"/>
                  <a:pt x="1315" y="530"/>
                </a:cubicBezTo>
                <a:cubicBezTo>
                  <a:pt x="1315" y="536"/>
                  <a:pt x="1315" y="536"/>
                  <a:pt x="1315" y="536"/>
                </a:cubicBezTo>
                <a:cubicBezTo>
                  <a:pt x="1321" y="536"/>
                  <a:pt x="1321" y="536"/>
                  <a:pt x="1321" y="536"/>
                </a:cubicBezTo>
                <a:cubicBezTo>
                  <a:pt x="1324" y="533"/>
                  <a:pt x="1324" y="533"/>
                  <a:pt x="1324" y="533"/>
                </a:cubicBezTo>
                <a:cubicBezTo>
                  <a:pt x="1324" y="527"/>
                  <a:pt x="1324" y="527"/>
                  <a:pt x="1324" y="527"/>
                </a:cubicBezTo>
                <a:cubicBezTo>
                  <a:pt x="1324" y="533"/>
                  <a:pt x="1324" y="533"/>
                  <a:pt x="1324" y="533"/>
                </a:cubicBezTo>
                <a:cubicBezTo>
                  <a:pt x="1324" y="527"/>
                  <a:pt x="1324" y="527"/>
                  <a:pt x="1324" y="527"/>
                </a:cubicBezTo>
                <a:moveTo>
                  <a:pt x="1411" y="539"/>
                </a:moveTo>
                <a:cubicBezTo>
                  <a:pt x="1411" y="539"/>
                  <a:pt x="1411" y="539"/>
                  <a:pt x="1411" y="539"/>
                </a:cubicBezTo>
                <a:moveTo>
                  <a:pt x="1427" y="527"/>
                </a:moveTo>
                <a:cubicBezTo>
                  <a:pt x="1421" y="530"/>
                  <a:pt x="1421" y="530"/>
                  <a:pt x="1421" y="530"/>
                </a:cubicBezTo>
                <a:cubicBezTo>
                  <a:pt x="1427" y="531"/>
                  <a:pt x="1427" y="531"/>
                  <a:pt x="1427" y="531"/>
                </a:cubicBezTo>
                <a:cubicBezTo>
                  <a:pt x="1421" y="530"/>
                  <a:pt x="1421" y="530"/>
                  <a:pt x="1421" y="530"/>
                </a:cubicBezTo>
                <a:cubicBezTo>
                  <a:pt x="1419" y="533"/>
                  <a:pt x="1416" y="536"/>
                  <a:pt x="1413" y="539"/>
                </a:cubicBezTo>
                <a:cubicBezTo>
                  <a:pt x="1411" y="539"/>
                  <a:pt x="1411" y="539"/>
                  <a:pt x="1411" y="539"/>
                </a:cubicBezTo>
                <a:cubicBezTo>
                  <a:pt x="1405" y="539"/>
                  <a:pt x="1405" y="539"/>
                  <a:pt x="1405" y="539"/>
                </a:cubicBezTo>
                <a:cubicBezTo>
                  <a:pt x="1399" y="547"/>
                  <a:pt x="1399" y="547"/>
                  <a:pt x="1399" y="547"/>
                </a:cubicBezTo>
                <a:cubicBezTo>
                  <a:pt x="1402" y="550"/>
                  <a:pt x="1402" y="550"/>
                  <a:pt x="1402" y="550"/>
                </a:cubicBezTo>
                <a:cubicBezTo>
                  <a:pt x="1413" y="550"/>
                  <a:pt x="1413" y="550"/>
                  <a:pt x="1413" y="550"/>
                </a:cubicBezTo>
                <a:cubicBezTo>
                  <a:pt x="1416" y="544"/>
                  <a:pt x="1416" y="544"/>
                  <a:pt x="1416" y="544"/>
                </a:cubicBezTo>
                <a:cubicBezTo>
                  <a:pt x="1419" y="542"/>
                  <a:pt x="1419" y="542"/>
                  <a:pt x="1419" y="542"/>
                </a:cubicBezTo>
                <a:cubicBezTo>
                  <a:pt x="1416" y="544"/>
                  <a:pt x="1416" y="544"/>
                  <a:pt x="1416" y="544"/>
                </a:cubicBezTo>
                <a:cubicBezTo>
                  <a:pt x="1419" y="542"/>
                  <a:pt x="1419" y="542"/>
                  <a:pt x="1419" y="542"/>
                </a:cubicBezTo>
                <a:cubicBezTo>
                  <a:pt x="1421" y="542"/>
                  <a:pt x="1421" y="542"/>
                  <a:pt x="1421" y="542"/>
                </a:cubicBezTo>
                <a:cubicBezTo>
                  <a:pt x="1424" y="539"/>
                  <a:pt x="1424" y="539"/>
                  <a:pt x="1424" y="539"/>
                </a:cubicBezTo>
                <a:cubicBezTo>
                  <a:pt x="1427" y="536"/>
                  <a:pt x="1427" y="536"/>
                  <a:pt x="1427" y="536"/>
                </a:cubicBezTo>
                <a:cubicBezTo>
                  <a:pt x="1430" y="533"/>
                  <a:pt x="1430" y="533"/>
                  <a:pt x="1430" y="533"/>
                </a:cubicBezTo>
                <a:cubicBezTo>
                  <a:pt x="1427" y="536"/>
                  <a:pt x="1427" y="536"/>
                  <a:pt x="1427" y="536"/>
                </a:cubicBezTo>
                <a:cubicBezTo>
                  <a:pt x="1424" y="539"/>
                  <a:pt x="1424" y="539"/>
                  <a:pt x="1424" y="539"/>
                </a:cubicBezTo>
                <a:cubicBezTo>
                  <a:pt x="1421" y="542"/>
                  <a:pt x="1421" y="542"/>
                  <a:pt x="1421" y="542"/>
                </a:cubicBezTo>
                <a:cubicBezTo>
                  <a:pt x="1424" y="539"/>
                  <a:pt x="1424" y="539"/>
                  <a:pt x="1424" y="539"/>
                </a:cubicBezTo>
                <a:cubicBezTo>
                  <a:pt x="1427" y="536"/>
                  <a:pt x="1427" y="536"/>
                  <a:pt x="1427" y="536"/>
                </a:cubicBezTo>
                <a:cubicBezTo>
                  <a:pt x="1430" y="533"/>
                  <a:pt x="1430" y="533"/>
                  <a:pt x="1430" y="533"/>
                </a:cubicBezTo>
                <a:cubicBezTo>
                  <a:pt x="1430" y="530"/>
                  <a:pt x="1430" y="530"/>
                  <a:pt x="1430" y="530"/>
                </a:cubicBezTo>
                <a:cubicBezTo>
                  <a:pt x="1427" y="527"/>
                  <a:pt x="1427" y="527"/>
                  <a:pt x="1427" y="527"/>
                </a:cubicBezTo>
                <a:moveTo>
                  <a:pt x="1427" y="527"/>
                </a:moveTo>
                <a:cubicBezTo>
                  <a:pt x="1430" y="530"/>
                  <a:pt x="1430" y="530"/>
                  <a:pt x="1430" y="530"/>
                </a:cubicBezTo>
                <a:cubicBezTo>
                  <a:pt x="1427" y="527"/>
                  <a:pt x="1427" y="527"/>
                  <a:pt x="1427" y="527"/>
                </a:cubicBezTo>
                <a:moveTo>
                  <a:pt x="1432" y="522"/>
                </a:moveTo>
                <a:cubicBezTo>
                  <a:pt x="1430" y="530"/>
                  <a:pt x="1430" y="530"/>
                  <a:pt x="1430" y="530"/>
                </a:cubicBezTo>
                <a:cubicBezTo>
                  <a:pt x="1430" y="533"/>
                  <a:pt x="1430" y="533"/>
                  <a:pt x="1430" y="533"/>
                </a:cubicBezTo>
                <a:cubicBezTo>
                  <a:pt x="1438" y="527"/>
                  <a:pt x="1438" y="527"/>
                  <a:pt x="1438" y="527"/>
                </a:cubicBezTo>
                <a:cubicBezTo>
                  <a:pt x="1432" y="522"/>
                  <a:pt x="1432" y="522"/>
                  <a:pt x="1432" y="522"/>
                </a:cubicBezTo>
                <a:moveTo>
                  <a:pt x="1443" y="519"/>
                </a:moveTo>
                <a:cubicBezTo>
                  <a:pt x="1440" y="525"/>
                  <a:pt x="1440" y="525"/>
                  <a:pt x="1440" y="525"/>
                </a:cubicBezTo>
                <a:cubicBezTo>
                  <a:pt x="1438" y="527"/>
                  <a:pt x="1438" y="527"/>
                  <a:pt x="1438" y="527"/>
                </a:cubicBezTo>
                <a:cubicBezTo>
                  <a:pt x="1440" y="525"/>
                  <a:pt x="1440" y="525"/>
                  <a:pt x="1440" y="525"/>
                </a:cubicBezTo>
                <a:cubicBezTo>
                  <a:pt x="1443" y="519"/>
                  <a:pt x="1443" y="519"/>
                  <a:pt x="1443" y="519"/>
                </a:cubicBezTo>
                <a:moveTo>
                  <a:pt x="1313" y="513"/>
                </a:moveTo>
                <a:cubicBezTo>
                  <a:pt x="1302" y="516"/>
                  <a:pt x="1302" y="516"/>
                  <a:pt x="1302" y="516"/>
                </a:cubicBezTo>
                <a:cubicBezTo>
                  <a:pt x="1321" y="516"/>
                  <a:pt x="1321" y="516"/>
                  <a:pt x="1321" y="516"/>
                </a:cubicBezTo>
                <a:cubicBezTo>
                  <a:pt x="1313" y="513"/>
                  <a:pt x="1313" y="513"/>
                  <a:pt x="1313" y="513"/>
                </a:cubicBezTo>
                <a:moveTo>
                  <a:pt x="1438" y="513"/>
                </a:moveTo>
                <a:cubicBezTo>
                  <a:pt x="1432" y="516"/>
                  <a:pt x="1432" y="516"/>
                  <a:pt x="1432" y="516"/>
                </a:cubicBezTo>
                <a:cubicBezTo>
                  <a:pt x="1430" y="519"/>
                  <a:pt x="1430" y="519"/>
                  <a:pt x="1430" y="519"/>
                </a:cubicBezTo>
                <a:cubicBezTo>
                  <a:pt x="1432" y="522"/>
                  <a:pt x="1432" y="522"/>
                  <a:pt x="1432" y="522"/>
                </a:cubicBezTo>
                <a:cubicBezTo>
                  <a:pt x="1438" y="527"/>
                  <a:pt x="1438" y="527"/>
                  <a:pt x="1438" y="527"/>
                </a:cubicBezTo>
                <a:cubicBezTo>
                  <a:pt x="1440" y="525"/>
                  <a:pt x="1440" y="525"/>
                  <a:pt x="1440" y="525"/>
                </a:cubicBezTo>
                <a:cubicBezTo>
                  <a:pt x="1443" y="519"/>
                  <a:pt x="1443" y="519"/>
                  <a:pt x="1443" y="519"/>
                </a:cubicBezTo>
                <a:cubicBezTo>
                  <a:pt x="1446" y="519"/>
                  <a:pt x="1446" y="519"/>
                  <a:pt x="1446" y="519"/>
                </a:cubicBezTo>
                <a:cubicBezTo>
                  <a:pt x="1438" y="513"/>
                  <a:pt x="1438" y="513"/>
                  <a:pt x="1438" y="513"/>
                </a:cubicBezTo>
                <a:moveTo>
                  <a:pt x="1432" y="510"/>
                </a:moveTo>
                <a:cubicBezTo>
                  <a:pt x="1432" y="516"/>
                  <a:pt x="1432" y="516"/>
                  <a:pt x="1432" y="516"/>
                </a:cubicBezTo>
                <a:cubicBezTo>
                  <a:pt x="1438" y="513"/>
                  <a:pt x="1438" y="513"/>
                  <a:pt x="1438" y="513"/>
                </a:cubicBezTo>
                <a:cubicBezTo>
                  <a:pt x="1446" y="519"/>
                  <a:pt x="1446" y="519"/>
                  <a:pt x="1446" y="519"/>
                </a:cubicBezTo>
                <a:cubicBezTo>
                  <a:pt x="1449" y="513"/>
                  <a:pt x="1449" y="513"/>
                  <a:pt x="1449" y="513"/>
                </a:cubicBezTo>
                <a:cubicBezTo>
                  <a:pt x="1438" y="513"/>
                  <a:pt x="1438" y="513"/>
                  <a:pt x="1438" y="513"/>
                </a:cubicBezTo>
                <a:cubicBezTo>
                  <a:pt x="1432" y="510"/>
                  <a:pt x="1432" y="510"/>
                  <a:pt x="1432" y="510"/>
                </a:cubicBezTo>
                <a:moveTo>
                  <a:pt x="1334" y="505"/>
                </a:moveTo>
                <a:cubicBezTo>
                  <a:pt x="1332" y="507"/>
                  <a:pt x="1332" y="507"/>
                  <a:pt x="1332" y="507"/>
                </a:cubicBezTo>
                <a:cubicBezTo>
                  <a:pt x="1334" y="505"/>
                  <a:pt x="1334" y="505"/>
                  <a:pt x="1334" y="505"/>
                </a:cubicBezTo>
                <a:moveTo>
                  <a:pt x="1432" y="502"/>
                </a:moveTo>
                <a:cubicBezTo>
                  <a:pt x="1427" y="502"/>
                  <a:pt x="1427" y="502"/>
                  <a:pt x="1427" y="502"/>
                </a:cubicBezTo>
                <a:cubicBezTo>
                  <a:pt x="1427" y="507"/>
                  <a:pt x="1427" y="507"/>
                  <a:pt x="1427" y="507"/>
                </a:cubicBezTo>
                <a:cubicBezTo>
                  <a:pt x="1432" y="507"/>
                  <a:pt x="1432" y="507"/>
                  <a:pt x="1432" y="507"/>
                </a:cubicBezTo>
                <a:cubicBezTo>
                  <a:pt x="1432" y="502"/>
                  <a:pt x="1432" y="502"/>
                  <a:pt x="1432" y="502"/>
                </a:cubicBezTo>
                <a:moveTo>
                  <a:pt x="1207" y="499"/>
                </a:moveTo>
                <a:cubicBezTo>
                  <a:pt x="1204" y="502"/>
                  <a:pt x="1204" y="502"/>
                  <a:pt x="1204" y="502"/>
                </a:cubicBezTo>
                <a:cubicBezTo>
                  <a:pt x="1207" y="499"/>
                  <a:pt x="1207" y="499"/>
                  <a:pt x="1207" y="499"/>
                </a:cubicBezTo>
                <a:moveTo>
                  <a:pt x="1280" y="496"/>
                </a:moveTo>
                <a:cubicBezTo>
                  <a:pt x="1272" y="499"/>
                  <a:pt x="1272" y="499"/>
                  <a:pt x="1272" y="499"/>
                </a:cubicBezTo>
                <a:cubicBezTo>
                  <a:pt x="1274" y="502"/>
                  <a:pt x="1274" y="502"/>
                  <a:pt x="1274" y="502"/>
                </a:cubicBezTo>
                <a:cubicBezTo>
                  <a:pt x="1280" y="499"/>
                  <a:pt x="1280" y="499"/>
                  <a:pt x="1280" y="499"/>
                </a:cubicBezTo>
                <a:cubicBezTo>
                  <a:pt x="1278" y="507"/>
                  <a:pt x="1278" y="507"/>
                  <a:pt x="1278" y="507"/>
                </a:cubicBezTo>
                <a:cubicBezTo>
                  <a:pt x="1288" y="505"/>
                  <a:pt x="1288" y="505"/>
                  <a:pt x="1288" y="505"/>
                </a:cubicBezTo>
                <a:cubicBezTo>
                  <a:pt x="1286" y="501"/>
                  <a:pt x="1286" y="501"/>
                  <a:pt x="1286" y="501"/>
                </a:cubicBezTo>
                <a:cubicBezTo>
                  <a:pt x="1283" y="499"/>
                  <a:pt x="1283" y="499"/>
                  <a:pt x="1283" y="499"/>
                </a:cubicBezTo>
                <a:cubicBezTo>
                  <a:pt x="1280" y="496"/>
                  <a:pt x="1280" y="496"/>
                  <a:pt x="1280" y="496"/>
                </a:cubicBezTo>
                <a:moveTo>
                  <a:pt x="1234" y="490"/>
                </a:moveTo>
                <a:cubicBezTo>
                  <a:pt x="1228" y="490"/>
                  <a:pt x="1228" y="490"/>
                  <a:pt x="1228" y="490"/>
                </a:cubicBezTo>
                <a:cubicBezTo>
                  <a:pt x="1225" y="496"/>
                  <a:pt x="1228" y="495"/>
                  <a:pt x="1220" y="496"/>
                </a:cubicBezTo>
                <a:cubicBezTo>
                  <a:pt x="1209" y="499"/>
                  <a:pt x="1209" y="499"/>
                  <a:pt x="1209" y="499"/>
                </a:cubicBezTo>
                <a:cubicBezTo>
                  <a:pt x="1223" y="499"/>
                  <a:pt x="1223" y="499"/>
                  <a:pt x="1223" y="499"/>
                </a:cubicBezTo>
                <a:cubicBezTo>
                  <a:pt x="1234" y="490"/>
                  <a:pt x="1234" y="490"/>
                  <a:pt x="1234" y="490"/>
                </a:cubicBezTo>
                <a:moveTo>
                  <a:pt x="1247" y="487"/>
                </a:moveTo>
                <a:cubicBezTo>
                  <a:pt x="1242" y="490"/>
                  <a:pt x="1242" y="490"/>
                  <a:pt x="1242" y="490"/>
                </a:cubicBezTo>
                <a:cubicBezTo>
                  <a:pt x="1247" y="487"/>
                  <a:pt x="1247" y="487"/>
                  <a:pt x="1247" y="487"/>
                </a:cubicBezTo>
                <a:moveTo>
                  <a:pt x="1389" y="439"/>
                </a:moveTo>
                <a:cubicBezTo>
                  <a:pt x="1394" y="449"/>
                  <a:pt x="1384" y="446"/>
                  <a:pt x="1400" y="448"/>
                </a:cubicBezTo>
                <a:cubicBezTo>
                  <a:pt x="1389" y="439"/>
                  <a:pt x="1389" y="439"/>
                  <a:pt x="1389" y="439"/>
                </a:cubicBezTo>
                <a:moveTo>
                  <a:pt x="1449" y="429"/>
                </a:moveTo>
                <a:cubicBezTo>
                  <a:pt x="1443" y="429"/>
                  <a:pt x="1443" y="429"/>
                  <a:pt x="1443" y="429"/>
                </a:cubicBezTo>
                <a:cubicBezTo>
                  <a:pt x="1449" y="429"/>
                  <a:pt x="1449" y="429"/>
                  <a:pt x="1449" y="429"/>
                </a:cubicBezTo>
                <a:moveTo>
                  <a:pt x="430" y="422"/>
                </a:moveTo>
                <a:cubicBezTo>
                  <a:pt x="432" y="425"/>
                  <a:pt x="432" y="425"/>
                  <a:pt x="432" y="425"/>
                </a:cubicBezTo>
                <a:cubicBezTo>
                  <a:pt x="430" y="422"/>
                  <a:pt x="430" y="422"/>
                  <a:pt x="430" y="422"/>
                </a:cubicBezTo>
                <a:moveTo>
                  <a:pt x="1253" y="411"/>
                </a:moveTo>
                <a:cubicBezTo>
                  <a:pt x="1253" y="411"/>
                  <a:pt x="1253" y="411"/>
                  <a:pt x="1253" y="411"/>
                </a:cubicBezTo>
                <a:moveTo>
                  <a:pt x="413" y="405"/>
                </a:moveTo>
                <a:cubicBezTo>
                  <a:pt x="416" y="408"/>
                  <a:pt x="416" y="408"/>
                  <a:pt x="416" y="408"/>
                </a:cubicBezTo>
                <a:cubicBezTo>
                  <a:pt x="419" y="411"/>
                  <a:pt x="419" y="411"/>
                  <a:pt x="419" y="411"/>
                </a:cubicBezTo>
                <a:cubicBezTo>
                  <a:pt x="416" y="407"/>
                  <a:pt x="416" y="407"/>
                  <a:pt x="416" y="407"/>
                </a:cubicBezTo>
                <a:cubicBezTo>
                  <a:pt x="413" y="405"/>
                  <a:pt x="413" y="405"/>
                  <a:pt x="413" y="405"/>
                </a:cubicBezTo>
                <a:moveTo>
                  <a:pt x="1196" y="442"/>
                </a:moveTo>
                <a:cubicBezTo>
                  <a:pt x="1196" y="442"/>
                  <a:pt x="1196" y="442"/>
                  <a:pt x="1196" y="442"/>
                </a:cubicBezTo>
                <a:moveTo>
                  <a:pt x="1296" y="425"/>
                </a:moveTo>
                <a:cubicBezTo>
                  <a:pt x="1299" y="419"/>
                  <a:pt x="1299" y="419"/>
                  <a:pt x="1299" y="419"/>
                </a:cubicBezTo>
                <a:cubicBezTo>
                  <a:pt x="1296" y="425"/>
                  <a:pt x="1296" y="425"/>
                  <a:pt x="1296" y="425"/>
                </a:cubicBezTo>
                <a:moveTo>
                  <a:pt x="1271" y="414"/>
                </a:moveTo>
                <a:cubicBezTo>
                  <a:pt x="1271" y="414"/>
                  <a:pt x="1271" y="414"/>
                  <a:pt x="1271" y="414"/>
                </a:cubicBezTo>
                <a:cubicBezTo>
                  <a:pt x="1271" y="413"/>
                  <a:pt x="1273" y="411"/>
                  <a:pt x="1275" y="408"/>
                </a:cubicBezTo>
                <a:cubicBezTo>
                  <a:pt x="1275" y="408"/>
                  <a:pt x="1275" y="408"/>
                  <a:pt x="1275" y="408"/>
                </a:cubicBezTo>
                <a:cubicBezTo>
                  <a:pt x="1273" y="411"/>
                  <a:pt x="1271" y="413"/>
                  <a:pt x="1271" y="414"/>
                </a:cubicBezTo>
                <a:moveTo>
                  <a:pt x="1305" y="405"/>
                </a:moveTo>
                <a:cubicBezTo>
                  <a:pt x="1299" y="408"/>
                  <a:pt x="1299" y="408"/>
                  <a:pt x="1299" y="408"/>
                </a:cubicBezTo>
                <a:cubicBezTo>
                  <a:pt x="1299" y="419"/>
                  <a:pt x="1299" y="419"/>
                  <a:pt x="1299" y="419"/>
                </a:cubicBezTo>
                <a:cubicBezTo>
                  <a:pt x="1296" y="425"/>
                  <a:pt x="1296" y="425"/>
                  <a:pt x="1296" y="425"/>
                </a:cubicBezTo>
                <a:cubicBezTo>
                  <a:pt x="1277" y="422"/>
                  <a:pt x="1277" y="422"/>
                  <a:pt x="1277" y="422"/>
                </a:cubicBezTo>
                <a:cubicBezTo>
                  <a:pt x="1275" y="419"/>
                  <a:pt x="1275" y="419"/>
                  <a:pt x="1275" y="419"/>
                </a:cubicBezTo>
                <a:cubicBezTo>
                  <a:pt x="1277" y="405"/>
                  <a:pt x="1277" y="405"/>
                  <a:pt x="1277" y="405"/>
                </a:cubicBezTo>
                <a:cubicBezTo>
                  <a:pt x="1269" y="405"/>
                  <a:pt x="1269" y="405"/>
                  <a:pt x="1269" y="405"/>
                </a:cubicBezTo>
                <a:cubicBezTo>
                  <a:pt x="1261" y="405"/>
                  <a:pt x="1261" y="405"/>
                  <a:pt x="1261" y="405"/>
                </a:cubicBezTo>
                <a:cubicBezTo>
                  <a:pt x="1256" y="408"/>
                  <a:pt x="1256" y="408"/>
                  <a:pt x="1256" y="408"/>
                </a:cubicBezTo>
                <a:cubicBezTo>
                  <a:pt x="1253" y="411"/>
                  <a:pt x="1253" y="411"/>
                  <a:pt x="1253" y="411"/>
                </a:cubicBezTo>
                <a:cubicBezTo>
                  <a:pt x="1256" y="408"/>
                  <a:pt x="1256" y="408"/>
                  <a:pt x="1256" y="408"/>
                </a:cubicBezTo>
                <a:cubicBezTo>
                  <a:pt x="1261" y="405"/>
                  <a:pt x="1261" y="405"/>
                  <a:pt x="1261" y="405"/>
                </a:cubicBezTo>
                <a:cubicBezTo>
                  <a:pt x="1256" y="408"/>
                  <a:pt x="1256" y="408"/>
                  <a:pt x="1256" y="408"/>
                </a:cubicBezTo>
                <a:cubicBezTo>
                  <a:pt x="1253" y="411"/>
                  <a:pt x="1253" y="411"/>
                  <a:pt x="1253" y="411"/>
                </a:cubicBezTo>
                <a:cubicBezTo>
                  <a:pt x="1253" y="419"/>
                  <a:pt x="1253" y="419"/>
                  <a:pt x="1253" y="419"/>
                </a:cubicBezTo>
                <a:cubicBezTo>
                  <a:pt x="1253" y="411"/>
                  <a:pt x="1253" y="411"/>
                  <a:pt x="1253" y="411"/>
                </a:cubicBezTo>
                <a:cubicBezTo>
                  <a:pt x="1250" y="416"/>
                  <a:pt x="1250" y="416"/>
                  <a:pt x="1250" y="416"/>
                </a:cubicBezTo>
                <a:cubicBezTo>
                  <a:pt x="1242" y="413"/>
                  <a:pt x="1242" y="413"/>
                  <a:pt x="1242" y="413"/>
                </a:cubicBezTo>
                <a:cubicBezTo>
                  <a:pt x="1222" y="419"/>
                  <a:pt x="1226" y="439"/>
                  <a:pt x="1196" y="442"/>
                </a:cubicBezTo>
                <a:cubicBezTo>
                  <a:pt x="1196" y="442"/>
                  <a:pt x="1196" y="442"/>
                  <a:pt x="1196" y="442"/>
                </a:cubicBezTo>
                <a:cubicBezTo>
                  <a:pt x="1185" y="448"/>
                  <a:pt x="1185" y="448"/>
                  <a:pt x="1185" y="448"/>
                </a:cubicBezTo>
                <a:cubicBezTo>
                  <a:pt x="1185" y="453"/>
                  <a:pt x="1185" y="453"/>
                  <a:pt x="1185" y="453"/>
                </a:cubicBezTo>
                <a:cubicBezTo>
                  <a:pt x="1185" y="459"/>
                  <a:pt x="1183" y="462"/>
                  <a:pt x="1188" y="462"/>
                </a:cubicBezTo>
                <a:cubicBezTo>
                  <a:pt x="1187" y="453"/>
                  <a:pt x="1187" y="453"/>
                  <a:pt x="1187" y="453"/>
                </a:cubicBezTo>
                <a:cubicBezTo>
                  <a:pt x="1188" y="462"/>
                  <a:pt x="1188" y="462"/>
                  <a:pt x="1188" y="462"/>
                </a:cubicBezTo>
                <a:cubicBezTo>
                  <a:pt x="1188" y="480"/>
                  <a:pt x="1188" y="501"/>
                  <a:pt x="1204" y="502"/>
                </a:cubicBezTo>
                <a:cubicBezTo>
                  <a:pt x="1207" y="499"/>
                  <a:pt x="1207" y="499"/>
                  <a:pt x="1207" y="499"/>
                </a:cubicBezTo>
                <a:cubicBezTo>
                  <a:pt x="1209" y="499"/>
                  <a:pt x="1209" y="499"/>
                  <a:pt x="1209" y="499"/>
                </a:cubicBezTo>
                <a:cubicBezTo>
                  <a:pt x="1220" y="496"/>
                  <a:pt x="1220" y="496"/>
                  <a:pt x="1220" y="496"/>
                </a:cubicBezTo>
                <a:cubicBezTo>
                  <a:pt x="1228" y="495"/>
                  <a:pt x="1225" y="496"/>
                  <a:pt x="1228" y="490"/>
                </a:cubicBezTo>
                <a:cubicBezTo>
                  <a:pt x="1234" y="490"/>
                  <a:pt x="1234" y="490"/>
                  <a:pt x="1234" y="490"/>
                </a:cubicBezTo>
                <a:cubicBezTo>
                  <a:pt x="1242" y="490"/>
                  <a:pt x="1242" y="490"/>
                  <a:pt x="1242" y="490"/>
                </a:cubicBezTo>
                <a:cubicBezTo>
                  <a:pt x="1247" y="487"/>
                  <a:pt x="1247" y="487"/>
                  <a:pt x="1247" y="487"/>
                </a:cubicBezTo>
                <a:cubicBezTo>
                  <a:pt x="1272" y="499"/>
                  <a:pt x="1272" y="499"/>
                  <a:pt x="1272" y="499"/>
                </a:cubicBezTo>
                <a:cubicBezTo>
                  <a:pt x="1280" y="496"/>
                  <a:pt x="1280" y="496"/>
                  <a:pt x="1280" y="496"/>
                </a:cubicBezTo>
                <a:cubicBezTo>
                  <a:pt x="1283" y="499"/>
                  <a:pt x="1283" y="499"/>
                  <a:pt x="1283" y="499"/>
                </a:cubicBezTo>
                <a:cubicBezTo>
                  <a:pt x="1286" y="501"/>
                  <a:pt x="1286" y="501"/>
                  <a:pt x="1286" y="501"/>
                </a:cubicBezTo>
                <a:cubicBezTo>
                  <a:pt x="1288" y="505"/>
                  <a:pt x="1288" y="505"/>
                  <a:pt x="1288" y="505"/>
                </a:cubicBezTo>
                <a:cubicBezTo>
                  <a:pt x="1294" y="516"/>
                  <a:pt x="1294" y="516"/>
                  <a:pt x="1294" y="516"/>
                </a:cubicBezTo>
                <a:cubicBezTo>
                  <a:pt x="1302" y="516"/>
                  <a:pt x="1302" y="516"/>
                  <a:pt x="1302" y="516"/>
                </a:cubicBezTo>
                <a:cubicBezTo>
                  <a:pt x="1313" y="513"/>
                  <a:pt x="1313" y="513"/>
                  <a:pt x="1313" y="513"/>
                </a:cubicBezTo>
                <a:cubicBezTo>
                  <a:pt x="1321" y="516"/>
                  <a:pt x="1321" y="516"/>
                  <a:pt x="1321" y="516"/>
                </a:cubicBezTo>
                <a:cubicBezTo>
                  <a:pt x="1332" y="507"/>
                  <a:pt x="1332" y="507"/>
                  <a:pt x="1332" y="507"/>
                </a:cubicBezTo>
                <a:cubicBezTo>
                  <a:pt x="1334" y="505"/>
                  <a:pt x="1334" y="505"/>
                  <a:pt x="1334" y="505"/>
                </a:cubicBezTo>
                <a:cubicBezTo>
                  <a:pt x="1334" y="502"/>
                  <a:pt x="1334" y="502"/>
                  <a:pt x="1334" y="502"/>
                </a:cubicBezTo>
                <a:cubicBezTo>
                  <a:pt x="1337" y="499"/>
                  <a:pt x="1337" y="499"/>
                  <a:pt x="1337" y="499"/>
                </a:cubicBezTo>
                <a:cubicBezTo>
                  <a:pt x="1334" y="502"/>
                  <a:pt x="1334" y="502"/>
                  <a:pt x="1334" y="502"/>
                </a:cubicBezTo>
                <a:cubicBezTo>
                  <a:pt x="1337" y="499"/>
                  <a:pt x="1337" y="499"/>
                  <a:pt x="1337" y="499"/>
                </a:cubicBezTo>
                <a:cubicBezTo>
                  <a:pt x="1337" y="496"/>
                  <a:pt x="1337" y="496"/>
                  <a:pt x="1337" y="496"/>
                </a:cubicBezTo>
                <a:cubicBezTo>
                  <a:pt x="1345" y="487"/>
                  <a:pt x="1345" y="487"/>
                  <a:pt x="1345" y="487"/>
                </a:cubicBezTo>
                <a:cubicBezTo>
                  <a:pt x="1337" y="496"/>
                  <a:pt x="1337" y="496"/>
                  <a:pt x="1337" y="496"/>
                </a:cubicBezTo>
                <a:cubicBezTo>
                  <a:pt x="1345" y="487"/>
                  <a:pt x="1345" y="487"/>
                  <a:pt x="1345" y="487"/>
                </a:cubicBezTo>
                <a:cubicBezTo>
                  <a:pt x="1345" y="465"/>
                  <a:pt x="1345" y="465"/>
                  <a:pt x="1345" y="465"/>
                </a:cubicBezTo>
                <a:cubicBezTo>
                  <a:pt x="1317" y="432"/>
                  <a:pt x="1317" y="432"/>
                  <a:pt x="1317" y="432"/>
                </a:cubicBezTo>
                <a:cubicBezTo>
                  <a:pt x="1315" y="425"/>
                  <a:pt x="1315" y="425"/>
                  <a:pt x="1315" y="425"/>
                </a:cubicBezTo>
                <a:cubicBezTo>
                  <a:pt x="1313" y="416"/>
                  <a:pt x="1313" y="416"/>
                  <a:pt x="1313" y="416"/>
                </a:cubicBezTo>
                <a:cubicBezTo>
                  <a:pt x="1307" y="413"/>
                  <a:pt x="1307" y="413"/>
                  <a:pt x="1307" y="413"/>
                </a:cubicBezTo>
                <a:cubicBezTo>
                  <a:pt x="1305" y="408"/>
                  <a:pt x="1305" y="408"/>
                  <a:pt x="1305" y="408"/>
                </a:cubicBezTo>
                <a:cubicBezTo>
                  <a:pt x="1305" y="405"/>
                  <a:pt x="1305" y="405"/>
                  <a:pt x="1305" y="405"/>
                </a:cubicBezTo>
                <a:moveTo>
                  <a:pt x="1299" y="402"/>
                </a:moveTo>
                <a:cubicBezTo>
                  <a:pt x="1299" y="408"/>
                  <a:pt x="1299" y="408"/>
                  <a:pt x="1299" y="408"/>
                </a:cubicBezTo>
                <a:cubicBezTo>
                  <a:pt x="1305" y="405"/>
                  <a:pt x="1305" y="405"/>
                  <a:pt x="1305" y="405"/>
                </a:cubicBezTo>
                <a:cubicBezTo>
                  <a:pt x="1299" y="402"/>
                  <a:pt x="1299" y="402"/>
                  <a:pt x="1299" y="402"/>
                </a:cubicBezTo>
                <a:moveTo>
                  <a:pt x="411" y="399"/>
                </a:moveTo>
                <a:cubicBezTo>
                  <a:pt x="413" y="402"/>
                  <a:pt x="413" y="402"/>
                  <a:pt x="413" y="402"/>
                </a:cubicBezTo>
                <a:cubicBezTo>
                  <a:pt x="411" y="399"/>
                  <a:pt x="411" y="399"/>
                  <a:pt x="411" y="399"/>
                </a:cubicBezTo>
                <a:moveTo>
                  <a:pt x="1229" y="391"/>
                </a:moveTo>
                <a:cubicBezTo>
                  <a:pt x="1228" y="391"/>
                  <a:pt x="1229" y="392"/>
                  <a:pt x="1226" y="397"/>
                </a:cubicBezTo>
                <a:cubicBezTo>
                  <a:pt x="1237" y="392"/>
                  <a:pt x="1237" y="392"/>
                  <a:pt x="1237" y="392"/>
                </a:cubicBezTo>
                <a:cubicBezTo>
                  <a:pt x="1231" y="392"/>
                  <a:pt x="1229" y="391"/>
                  <a:pt x="1229" y="391"/>
                </a:cubicBezTo>
                <a:moveTo>
                  <a:pt x="483" y="391"/>
                </a:moveTo>
                <a:cubicBezTo>
                  <a:pt x="408" y="391"/>
                  <a:pt x="408" y="391"/>
                  <a:pt x="408" y="391"/>
                </a:cubicBezTo>
                <a:cubicBezTo>
                  <a:pt x="411" y="399"/>
                  <a:pt x="411" y="399"/>
                  <a:pt x="411" y="399"/>
                </a:cubicBezTo>
                <a:cubicBezTo>
                  <a:pt x="413" y="402"/>
                  <a:pt x="413" y="402"/>
                  <a:pt x="413" y="402"/>
                </a:cubicBezTo>
                <a:cubicBezTo>
                  <a:pt x="413" y="405"/>
                  <a:pt x="413" y="405"/>
                  <a:pt x="413" y="405"/>
                </a:cubicBezTo>
                <a:cubicBezTo>
                  <a:pt x="416" y="407"/>
                  <a:pt x="416" y="407"/>
                  <a:pt x="416" y="407"/>
                </a:cubicBezTo>
                <a:cubicBezTo>
                  <a:pt x="419" y="411"/>
                  <a:pt x="419" y="411"/>
                  <a:pt x="419" y="411"/>
                </a:cubicBezTo>
                <a:cubicBezTo>
                  <a:pt x="430" y="422"/>
                  <a:pt x="430" y="422"/>
                  <a:pt x="430" y="422"/>
                </a:cubicBezTo>
                <a:cubicBezTo>
                  <a:pt x="432" y="425"/>
                  <a:pt x="432" y="425"/>
                  <a:pt x="432" y="425"/>
                </a:cubicBezTo>
                <a:cubicBezTo>
                  <a:pt x="443" y="431"/>
                  <a:pt x="443" y="431"/>
                  <a:pt x="443" y="431"/>
                </a:cubicBezTo>
                <a:cubicBezTo>
                  <a:pt x="427" y="527"/>
                  <a:pt x="427" y="527"/>
                  <a:pt x="427" y="527"/>
                </a:cubicBezTo>
                <a:cubicBezTo>
                  <a:pt x="433" y="530"/>
                  <a:pt x="433" y="530"/>
                  <a:pt x="433" y="530"/>
                </a:cubicBezTo>
                <a:cubicBezTo>
                  <a:pt x="430" y="539"/>
                  <a:pt x="430" y="539"/>
                  <a:pt x="430" y="539"/>
                </a:cubicBezTo>
                <a:cubicBezTo>
                  <a:pt x="430" y="547"/>
                  <a:pt x="430" y="547"/>
                  <a:pt x="430" y="547"/>
                </a:cubicBezTo>
                <a:cubicBezTo>
                  <a:pt x="427" y="556"/>
                  <a:pt x="427" y="556"/>
                  <a:pt x="427" y="556"/>
                </a:cubicBezTo>
                <a:cubicBezTo>
                  <a:pt x="427" y="559"/>
                  <a:pt x="427" y="559"/>
                  <a:pt x="427" y="559"/>
                </a:cubicBezTo>
                <a:cubicBezTo>
                  <a:pt x="427" y="562"/>
                  <a:pt x="427" y="562"/>
                  <a:pt x="427" y="562"/>
                </a:cubicBezTo>
                <a:cubicBezTo>
                  <a:pt x="437" y="576"/>
                  <a:pt x="429" y="568"/>
                  <a:pt x="443" y="579"/>
                </a:cubicBezTo>
                <a:cubicBezTo>
                  <a:pt x="443" y="584"/>
                  <a:pt x="443" y="584"/>
                  <a:pt x="443" y="584"/>
                </a:cubicBezTo>
                <a:cubicBezTo>
                  <a:pt x="446" y="585"/>
                  <a:pt x="446" y="585"/>
                  <a:pt x="446" y="585"/>
                </a:cubicBezTo>
                <a:cubicBezTo>
                  <a:pt x="455" y="585"/>
                  <a:pt x="455" y="585"/>
                  <a:pt x="455" y="585"/>
                </a:cubicBezTo>
                <a:cubicBezTo>
                  <a:pt x="456" y="582"/>
                  <a:pt x="455" y="581"/>
                  <a:pt x="453" y="581"/>
                </a:cubicBezTo>
                <a:cubicBezTo>
                  <a:pt x="453" y="581"/>
                  <a:pt x="453" y="581"/>
                  <a:pt x="452" y="581"/>
                </a:cubicBezTo>
                <a:cubicBezTo>
                  <a:pt x="452" y="581"/>
                  <a:pt x="452" y="581"/>
                  <a:pt x="452" y="581"/>
                </a:cubicBezTo>
                <a:cubicBezTo>
                  <a:pt x="449" y="581"/>
                  <a:pt x="446" y="581"/>
                  <a:pt x="446" y="573"/>
                </a:cubicBezTo>
                <a:cubicBezTo>
                  <a:pt x="446" y="565"/>
                  <a:pt x="452" y="562"/>
                  <a:pt x="457" y="559"/>
                </a:cubicBezTo>
                <a:cubicBezTo>
                  <a:pt x="454" y="545"/>
                  <a:pt x="454" y="545"/>
                  <a:pt x="454" y="545"/>
                </a:cubicBezTo>
                <a:cubicBezTo>
                  <a:pt x="462" y="539"/>
                  <a:pt x="462" y="539"/>
                  <a:pt x="462" y="539"/>
                </a:cubicBezTo>
                <a:cubicBezTo>
                  <a:pt x="462" y="527"/>
                  <a:pt x="462" y="527"/>
                  <a:pt x="462" y="527"/>
                </a:cubicBezTo>
                <a:cubicBezTo>
                  <a:pt x="473" y="527"/>
                  <a:pt x="473" y="527"/>
                  <a:pt x="473" y="527"/>
                </a:cubicBezTo>
                <a:cubicBezTo>
                  <a:pt x="476" y="519"/>
                  <a:pt x="476" y="519"/>
                  <a:pt x="476" y="519"/>
                </a:cubicBezTo>
                <a:cubicBezTo>
                  <a:pt x="483" y="519"/>
                  <a:pt x="483" y="519"/>
                  <a:pt x="483" y="519"/>
                </a:cubicBezTo>
                <a:cubicBezTo>
                  <a:pt x="483" y="391"/>
                  <a:pt x="483" y="391"/>
                  <a:pt x="483" y="391"/>
                </a:cubicBezTo>
                <a:moveTo>
                  <a:pt x="1188" y="391"/>
                </a:moveTo>
                <a:cubicBezTo>
                  <a:pt x="1182" y="391"/>
                  <a:pt x="1182" y="391"/>
                  <a:pt x="1182" y="391"/>
                </a:cubicBezTo>
                <a:cubicBezTo>
                  <a:pt x="1185" y="391"/>
                  <a:pt x="1185" y="391"/>
                  <a:pt x="1185" y="391"/>
                </a:cubicBezTo>
                <a:cubicBezTo>
                  <a:pt x="1188" y="391"/>
                  <a:pt x="1188" y="391"/>
                  <a:pt x="1188" y="391"/>
                </a:cubicBezTo>
                <a:moveTo>
                  <a:pt x="1204" y="391"/>
                </a:moveTo>
                <a:cubicBezTo>
                  <a:pt x="1189" y="391"/>
                  <a:pt x="1189" y="391"/>
                  <a:pt x="1189" y="391"/>
                </a:cubicBezTo>
                <a:cubicBezTo>
                  <a:pt x="1198" y="391"/>
                  <a:pt x="1193" y="393"/>
                  <a:pt x="1204" y="393"/>
                </a:cubicBezTo>
                <a:cubicBezTo>
                  <a:pt x="1204" y="391"/>
                  <a:pt x="1204" y="391"/>
                  <a:pt x="1204" y="391"/>
                </a:cubicBezTo>
                <a:moveTo>
                  <a:pt x="1219" y="391"/>
                </a:moveTo>
                <a:cubicBezTo>
                  <a:pt x="1214" y="391"/>
                  <a:pt x="1214" y="391"/>
                  <a:pt x="1214" y="391"/>
                </a:cubicBezTo>
                <a:cubicBezTo>
                  <a:pt x="1215" y="393"/>
                  <a:pt x="1215" y="393"/>
                  <a:pt x="1215" y="393"/>
                </a:cubicBezTo>
                <a:cubicBezTo>
                  <a:pt x="1206" y="395"/>
                  <a:pt x="1206" y="395"/>
                  <a:pt x="1206" y="395"/>
                </a:cubicBezTo>
                <a:cubicBezTo>
                  <a:pt x="1214" y="400"/>
                  <a:pt x="1214" y="400"/>
                  <a:pt x="1214" y="400"/>
                </a:cubicBezTo>
                <a:cubicBezTo>
                  <a:pt x="1219" y="391"/>
                  <a:pt x="1219" y="391"/>
                  <a:pt x="1219" y="391"/>
                </a:cubicBezTo>
                <a:moveTo>
                  <a:pt x="1296" y="393"/>
                </a:moveTo>
                <a:cubicBezTo>
                  <a:pt x="1296" y="393"/>
                  <a:pt x="1296" y="393"/>
                  <a:pt x="1296" y="393"/>
                </a:cubicBezTo>
                <a:cubicBezTo>
                  <a:pt x="1296" y="393"/>
                  <a:pt x="1296" y="393"/>
                  <a:pt x="1296" y="393"/>
                </a:cubicBezTo>
                <a:moveTo>
                  <a:pt x="1296" y="392"/>
                </a:moveTo>
                <a:cubicBezTo>
                  <a:pt x="1296" y="392"/>
                  <a:pt x="1296" y="392"/>
                  <a:pt x="1296" y="392"/>
                </a:cubicBezTo>
                <a:cubicBezTo>
                  <a:pt x="1296" y="392"/>
                  <a:pt x="1296" y="392"/>
                  <a:pt x="1296" y="392"/>
                </a:cubicBezTo>
                <a:moveTo>
                  <a:pt x="1295" y="392"/>
                </a:moveTo>
                <a:cubicBezTo>
                  <a:pt x="1295" y="392"/>
                  <a:pt x="1295" y="392"/>
                  <a:pt x="1295" y="392"/>
                </a:cubicBezTo>
                <a:cubicBezTo>
                  <a:pt x="1295" y="392"/>
                  <a:pt x="1295" y="392"/>
                  <a:pt x="1295" y="392"/>
                </a:cubicBezTo>
                <a:moveTo>
                  <a:pt x="1295" y="391"/>
                </a:moveTo>
                <a:cubicBezTo>
                  <a:pt x="1295" y="391"/>
                  <a:pt x="1295" y="391"/>
                  <a:pt x="1295" y="391"/>
                </a:cubicBezTo>
                <a:cubicBezTo>
                  <a:pt x="1295" y="391"/>
                  <a:pt x="1295" y="391"/>
                  <a:pt x="1295" y="391"/>
                </a:cubicBezTo>
                <a:moveTo>
                  <a:pt x="1306" y="391"/>
                </a:moveTo>
                <a:cubicBezTo>
                  <a:pt x="1295" y="391"/>
                  <a:pt x="1295" y="391"/>
                  <a:pt x="1295" y="391"/>
                </a:cubicBezTo>
                <a:cubicBezTo>
                  <a:pt x="1295" y="391"/>
                  <a:pt x="1295" y="391"/>
                  <a:pt x="1295" y="391"/>
                </a:cubicBezTo>
                <a:cubicBezTo>
                  <a:pt x="1295" y="391"/>
                  <a:pt x="1295" y="391"/>
                  <a:pt x="1295" y="391"/>
                </a:cubicBezTo>
                <a:cubicBezTo>
                  <a:pt x="1283" y="391"/>
                  <a:pt x="1283" y="391"/>
                  <a:pt x="1283" y="391"/>
                </a:cubicBezTo>
                <a:cubicBezTo>
                  <a:pt x="1296" y="393"/>
                  <a:pt x="1296" y="393"/>
                  <a:pt x="1296" y="393"/>
                </a:cubicBezTo>
                <a:cubicBezTo>
                  <a:pt x="1296" y="393"/>
                  <a:pt x="1296" y="393"/>
                  <a:pt x="1296" y="393"/>
                </a:cubicBezTo>
                <a:cubicBezTo>
                  <a:pt x="1296" y="393"/>
                  <a:pt x="1296" y="393"/>
                  <a:pt x="1296" y="393"/>
                </a:cubicBezTo>
                <a:cubicBezTo>
                  <a:pt x="1305" y="393"/>
                  <a:pt x="1305" y="393"/>
                  <a:pt x="1305" y="393"/>
                </a:cubicBezTo>
                <a:cubicBezTo>
                  <a:pt x="1306" y="391"/>
                  <a:pt x="1306" y="391"/>
                  <a:pt x="1306" y="391"/>
                </a:cubicBezTo>
                <a:moveTo>
                  <a:pt x="1326" y="391"/>
                </a:moveTo>
                <a:cubicBezTo>
                  <a:pt x="1320" y="391"/>
                  <a:pt x="1320" y="391"/>
                  <a:pt x="1320" y="391"/>
                </a:cubicBezTo>
                <a:cubicBezTo>
                  <a:pt x="1329" y="396"/>
                  <a:pt x="1329" y="396"/>
                  <a:pt x="1329" y="396"/>
                </a:cubicBezTo>
                <a:cubicBezTo>
                  <a:pt x="1320" y="391"/>
                  <a:pt x="1320" y="391"/>
                  <a:pt x="1320" y="391"/>
                </a:cubicBezTo>
                <a:cubicBezTo>
                  <a:pt x="1317" y="391"/>
                  <a:pt x="1317" y="391"/>
                  <a:pt x="1317" y="391"/>
                </a:cubicBezTo>
                <a:cubicBezTo>
                  <a:pt x="1321" y="397"/>
                  <a:pt x="1322" y="399"/>
                  <a:pt x="1334" y="399"/>
                </a:cubicBezTo>
                <a:cubicBezTo>
                  <a:pt x="1326" y="391"/>
                  <a:pt x="1326" y="391"/>
                  <a:pt x="1326" y="391"/>
                </a:cubicBezTo>
                <a:moveTo>
                  <a:pt x="883" y="374"/>
                </a:moveTo>
                <a:cubicBezTo>
                  <a:pt x="883" y="374"/>
                  <a:pt x="883" y="374"/>
                  <a:pt x="883" y="374"/>
                </a:cubicBezTo>
                <a:moveTo>
                  <a:pt x="889" y="368"/>
                </a:moveTo>
                <a:cubicBezTo>
                  <a:pt x="886" y="370"/>
                  <a:pt x="886" y="370"/>
                  <a:pt x="886" y="370"/>
                </a:cubicBezTo>
                <a:cubicBezTo>
                  <a:pt x="883" y="374"/>
                  <a:pt x="883" y="374"/>
                  <a:pt x="883" y="374"/>
                </a:cubicBezTo>
                <a:cubicBezTo>
                  <a:pt x="887" y="371"/>
                  <a:pt x="887" y="371"/>
                  <a:pt x="887" y="371"/>
                </a:cubicBezTo>
                <a:cubicBezTo>
                  <a:pt x="889" y="368"/>
                  <a:pt x="889" y="368"/>
                  <a:pt x="889" y="368"/>
                </a:cubicBezTo>
                <a:moveTo>
                  <a:pt x="764" y="356"/>
                </a:moveTo>
                <a:cubicBezTo>
                  <a:pt x="761" y="359"/>
                  <a:pt x="761" y="359"/>
                  <a:pt x="761" y="359"/>
                </a:cubicBezTo>
                <a:cubicBezTo>
                  <a:pt x="775" y="374"/>
                  <a:pt x="775" y="374"/>
                  <a:pt x="775" y="374"/>
                </a:cubicBezTo>
                <a:cubicBezTo>
                  <a:pt x="764" y="356"/>
                  <a:pt x="764" y="356"/>
                  <a:pt x="764" y="356"/>
                </a:cubicBezTo>
                <a:moveTo>
                  <a:pt x="723" y="331"/>
                </a:moveTo>
                <a:cubicBezTo>
                  <a:pt x="715" y="331"/>
                  <a:pt x="715" y="331"/>
                  <a:pt x="715" y="331"/>
                </a:cubicBezTo>
                <a:cubicBezTo>
                  <a:pt x="723" y="331"/>
                  <a:pt x="723" y="331"/>
                  <a:pt x="723" y="331"/>
                </a:cubicBezTo>
                <a:moveTo>
                  <a:pt x="740" y="325"/>
                </a:moveTo>
                <a:cubicBezTo>
                  <a:pt x="740" y="325"/>
                  <a:pt x="739" y="325"/>
                  <a:pt x="739" y="325"/>
                </a:cubicBezTo>
                <a:cubicBezTo>
                  <a:pt x="729" y="328"/>
                  <a:pt x="729" y="328"/>
                  <a:pt x="729" y="328"/>
                </a:cubicBezTo>
                <a:cubicBezTo>
                  <a:pt x="745" y="328"/>
                  <a:pt x="745" y="328"/>
                  <a:pt x="745" y="328"/>
                </a:cubicBezTo>
                <a:cubicBezTo>
                  <a:pt x="748" y="337"/>
                  <a:pt x="748" y="337"/>
                  <a:pt x="748" y="337"/>
                </a:cubicBezTo>
                <a:cubicBezTo>
                  <a:pt x="753" y="334"/>
                  <a:pt x="753" y="334"/>
                  <a:pt x="753" y="334"/>
                </a:cubicBezTo>
                <a:cubicBezTo>
                  <a:pt x="748" y="330"/>
                  <a:pt x="745" y="325"/>
                  <a:pt x="740" y="325"/>
                </a:cubicBezTo>
                <a:moveTo>
                  <a:pt x="927" y="322"/>
                </a:moveTo>
                <a:cubicBezTo>
                  <a:pt x="924" y="325"/>
                  <a:pt x="924" y="325"/>
                  <a:pt x="924" y="325"/>
                </a:cubicBezTo>
                <a:cubicBezTo>
                  <a:pt x="927" y="322"/>
                  <a:pt x="927" y="322"/>
                  <a:pt x="927" y="322"/>
                </a:cubicBezTo>
                <a:moveTo>
                  <a:pt x="517" y="356"/>
                </a:moveTo>
                <a:cubicBezTo>
                  <a:pt x="517" y="356"/>
                  <a:pt x="517" y="356"/>
                  <a:pt x="517" y="356"/>
                </a:cubicBezTo>
                <a:cubicBezTo>
                  <a:pt x="522" y="348"/>
                  <a:pt x="522" y="348"/>
                  <a:pt x="522" y="348"/>
                </a:cubicBezTo>
                <a:cubicBezTo>
                  <a:pt x="517" y="356"/>
                  <a:pt x="517" y="356"/>
                  <a:pt x="517" y="356"/>
                </a:cubicBezTo>
                <a:moveTo>
                  <a:pt x="483" y="320"/>
                </a:moveTo>
                <a:cubicBezTo>
                  <a:pt x="483" y="391"/>
                  <a:pt x="483" y="391"/>
                  <a:pt x="483" y="391"/>
                </a:cubicBezTo>
                <a:cubicBezTo>
                  <a:pt x="585" y="391"/>
                  <a:pt x="585" y="391"/>
                  <a:pt x="585" y="391"/>
                </a:cubicBezTo>
                <a:cubicBezTo>
                  <a:pt x="584" y="379"/>
                  <a:pt x="584" y="379"/>
                  <a:pt x="584" y="379"/>
                </a:cubicBezTo>
                <a:cubicBezTo>
                  <a:pt x="584" y="379"/>
                  <a:pt x="584" y="379"/>
                  <a:pt x="584" y="379"/>
                </a:cubicBezTo>
                <a:cubicBezTo>
                  <a:pt x="582" y="376"/>
                  <a:pt x="570" y="368"/>
                  <a:pt x="565" y="365"/>
                </a:cubicBezTo>
                <a:cubicBezTo>
                  <a:pt x="555" y="365"/>
                  <a:pt x="555" y="365"/>
                  <a:pt x="555" y="365"/>
                </a:cubicBezTo>
                <a:cubicBezTo>
                  <a:pt x="555" y="365"/>
                  <a:pt x="555" y="365"/>
                  <a:pt x="555" y="365"/>
                </a:cubicBezTo>
                <a:cubicBezTo>
                  <a:pt x="549" y="365"/>
                  <a:pt x="549" y="365"/>
                  <a:pt x="549" y="365"/>
                </a:cubicBezTo>
                <a:cubicBezTo>
                  <a:pt x="541" y="359"/>
                  <a:pt x="541" y="359"/>
                  <a:pt x="541" y="359"/>
                </a:cubicBezTo>
                <a:cubicBezTo>
                  <a:pt x="538" y="359"/>
                  <a:pt x="538" y="359"/>
                  <a:pt x="538" y="359"/>
                </a:cubicBezTo>
                <a:cubicBezTo>
                  <a:pt x="536" y="356"/>
                  <a:pt x="536" y="356"/>
                  <a:pt x="536" y="356"/>
                </a:cubicBezTo>
                <a:cubicBezTo>
                  <a:pt x="533" y="356"/>
                  <a:pt x="533" y="356"/>
                  <a:pt x="533" y="356"/>
                </a:cubicBezTo>
                <a:cubicBezTo>
                  <a:pt x="528" y="353"/>
                  <a:pt x="528" y="353"/>
                  <a:pt x="528" y="353"/>
                </a:cubicBezTo>
                <a:cubicBezTo>
                  <a:pt x="522" y="355"/>
                  <a:pt x="522" y="355"/>
                  <a:pt x="522" y="355"/>
                </a:cubicBezTo>
                <a:cubicBezTo>
                  <a:pt x="519" y="354"/>
                  <a:pt x="519" y="354"/>
                  <a:pt x="519" y="354"/>
                </a:cubicBezTo>
                <a:cubicBezTo>
                  <a:pt x="521" y="352"/>
                  <a:pt x="525" y="352"/>
                  <a:pt x="525" y="348"/>
                </a:cubicBezTo>
                <a:cubicBezTo>
                  <a:pt x="525" y="344"/>
                  <a:pt x="522" y="344"/>
                  <a:pt x="519" y="342"/>
                </a:cubicBezTo>
                <a:cubicBezTo>
                  <a:pt x="519" y="342"/>
                  <a:pt x="519" y="342"/>
                  <a:pt x="519" y="342"/>
                </a:cubicBezTo>
                <a:cubicBezTo>
                  <a:pt x="515" y="325"/>
                  <a:pt x="494" y="329"/>
                  <a:pt x="483" y="320"/>
                </a:cubicBezTo>
                <a:moveTo>
                  <a:pt x="932" y="305"/>
                </a:moveTo>
                <a:cubicBezTo>
                  <a:pt x="932" y="305"/>
                  <a:pt x="932" y="305"/>
                  <a:pt x="932" y="305"/>
                </a:cubicBezTo>
                <a:moveTo>
                  <a:pt x="911" y="297"/>
                </a:moveTo>
                <a:cubicBezTo>
                  <a:pt x="908" y="299"/>
                  <a:pt x="908" y="299"/>
                  <a:pt x="908" y="299"/>
                </a:cubicBezTo>
                <a:cubicBezTo>
                  <a:pt x="911" y="297"/>
                  <a:pt x="911" y="297"/>
                  <a:pt x="911" y="297"/>
                </a:cubicBezTo>
                <a:moveTo>
                  <a:pt x="940" y="282"/>
                </a:moveTo>
                <a:cubicBezTo>
                  <a:pt x="930" y="291"/>
                  <a:pt x="930" y="291"/>
                  <a:pt x="930" y="291"/>
                </a:cubicBezTo>
                <a:cubicBezTo>
                  <a:pt x="935" y="291"/>
                  <a:pt x="935" y="291"/>
                  <a:pt x="935" y="291"/>
                </a:cubicBezTo>
                <a:cubicBezTo>
                  <a:pt x="940" y="282"/>
                  <a:pt x="940" y="282"/>
                  <a:pt x="940" y="282"/>
                </a:cubicBezTo>
                <a:moveTo>
                  <a:pt x="959" y="271"/>
                </a:moveTo>
                <a:cubicBezTo>
                  <a:pt x="956" y="273"/>
                  <a:pt x="956" y="273"/>
                  <a:pt x="956" y="273"/>
                </a:cubicBezTo>
                <a:cubicBezTo>
                  <a:pt x="954" y="277"/>
                  <a:pt x="954" y="277"/>
                  <a:pt x="954" y="277"/>
                </a:cubicBezTo>
                <a:cubicBezTo>
                  <a:pt x="957" y="274"/>
                  <a:pt x="957" y="274"/>
                  <a:pt x="957" y="274"/>
                </a:cubicBezTo>
                <a:cubicBezTo>
                  <a:pt x="959" y="271"/>
                  <a:pt x="959" y="271"/>
                  <a:pt x="959" y="271"/>
                </a:cubicBezTo>
                <a:moveTo>
                  <a:pt x="959" y="268"/>
                </a:moveTo>
                <a:cubicBezTo>
                  <a:pt x="959" y="268"/>
                  <a:pt x="959" y="268"/>
                  <a:pt x="959" y="268"/>
                </a:cubicBezTo>
                <a:cubicBezTo>
                  <a:pt x="959" y="268"/>
                  <a:pt x="959" y="268"/>
                  <a:pt x="959" y="268"/>
                </a:cubicBezTo>
                <a:moveTo>
                  <a:pt x="957" y="242"/>
                </a:moveTo>
                <a:cubicBezTo>
                  <a:pt x="959" y="245"/>
                  <a:pt x="959" y="245"/>
                  <a:pt x="959" y="245"/>
                </a:cubicBezTo>
                <a:cubicBezTo>
                  <a:pt x="957" y="242"/>
                  <a:pt x="957" y="242"/>
                  <a:pt x="957" y="242"/>
                </a:cubicBezTo>
                <a:moveTo>
                  <a:pt x="935" y="240"/>
                </a:moveTo>
                <a:cubicBezTo>
                  <a:pt x="935" y="248"/>
                  <a:pt x="935" y="248"/>
                  <a:pt x="935" y="248"/>
                </a:cubicBezTo>
                <a:cubicBezTo>
                  <a:pt x="935" y="240"/>
                  <a:pt x="935" y="240"/>
                  <a:pt x="935" y="240"/>
                </a:cubicBezTo>
                <a:moveTo>
                  <a:pt x="867" y="225"/>
                </a:moveTo>
                <a:cubicBezTo>
                  <a:pt x="864" y="234"/>
                  <a:pt x="864" y="234"/>
                  <a:pt x="864" y="234"/>
                </a:cubicBezTo>
                <a:cubicBezTo>
                  <a:pt x="870" y="237"/>
                  <a:pt x="870" y="237"/>
                  <a:pt x="870" y="237"/>
                </a:cubicBezTo>
                <a:cubicBezTo>
                  <a:pt x="867" y="225"/>
                  <a:pt x="867" y="225"/>
                  <a:pt x="867" y="225"/>
                </a:cubicBezTo>
                <a:moveTo>
                  <a:pt x="848" y="391"/>
                </a:moveTo>
                <a:cubicBezTo>
                  <a:pt x="848" y="385"/>
                  <a:pt x="848" y="385"/>
                  <a:pt x="848" y="385"/>
                </a:cubicBezTo>
                <a:cubicBezTo>
                  <a:pt x="845" y="382"/>
                  <a:pt x="845" y="382"/>
                  <a:pt x="845" y="382"/>
                </a:cubicBezTo>
                <a:cubicBezTo>
                  <a:pt x="842" y="365"/>
                  <a:pt x="842" y="365"/>
                  <a:pt x="842" y="365"/>
                </a:cubicBezTo>
                <a:cubicBezTo>
                  <a:pt x="845" y="382"/>
                  <a:pt x="845" y="382"/>
                  <a:pt x="845" y="382"/>
                </a:cubicBezTo>
                <a:cubicBezTo>
                  <a:pt x="848" y="371"/>
                  <a:pt x="848" y="371"/>
                  <a:pt x="848" y="371"/>
                </a:cubicBezTo>
                <a:cubicBezTo>
                  <a:pt x="845" y="382"/>
                  <a:pt x="845" y="382"/>
                  <a:pt x="845" y="382"/>
                </a:cubicBezTo>
                <a:cubicBezTo>
                  <a:pt x="848" y="376"/>
                  <a:pt x="848" y="376"/>
                  <a:pt x="848" y="376"/>
                </a:cubicBezTo>
                <a:cubicBezTo>
                  <a:pt x="845" y="382"/>
                  <a:pt x="845" y="382"/>
                  <a:pt x="845" y="382"/>
                </a:cubicBezTo>
                <a:cubicBezTo>
                  <a:pt x="848" y="385"/>
                  <a:pt x="848" y="385"/>
                  <a:pt x="848" y="385"/>
                </a:cubicBezTo>
                <a:cubicBezTo>
                  <a:pt x="851" y="382"/>
                  <a:pt x="851" y="382"/>
                  <a:pt x="851" y="382"/>
                </a:cubicBezTo>
                <a:cubicBezTo>
                  <a:pt x="848" y="385"/>
                  <a:pt x="848" y="385"/>
                  <a:pt x="848" y="385"/>
                </a:cubicBezTo>
                <a:cubicBezTo>
                  <a:pt x="848" y="391"/>
                  <a:pt x="848" y="391"/>
                  <a:pt x="848" y="391"/>
                </a:cubicBezTo>
                <a:cubicBezTo>
                  <a:pt x="854" y="390"/>
                  <a:pt x="854" y="390"/>
                  <a:pt x="854" y="390"/>
                </a:cubicBezTo>
                <a:cubicBezTo>
                  <a:pt x="848" y="391"/>
                  <a:pt x="848" y="391"/>
                  <a:pt x="848" y="391"/>
                </a:cubicBezTo>
                <a:moveTo>
                  <a:pt x="854" y="365"/>
                </a:moveTo>
                <a:cubicBezTo>
                  <a:pt x="864" y="365"/>
                  <a:pt x="864" y="365"/>
                  <a:pt x="864" y="365"/>
                </a:cubicBezTo>
                <a:cubicBezTo>
                  <a:pt x="868" y="356"/>
                  <a:pt x="868" y="356"/>
                  <a:pt x="868" y="356"/>
                </a:cubicBezTo>
                <a:cubicBezTo>
                  <a:pt x="864" y="365"/>
                  <a:pt x="864" y="365"/>
                  <a:pt x="864" y="365"/>
                </a:cubicBezTo>
                <a:cubicBezTo>
                  <a:pt x="854" y="365"/>
                  <a:pt x="854" y="365"/>
                  <a:pt x="854" y="365"/>
                </a:cubicBezTo>
                <a:moveTo>
                  <a:pt x="856" y="354"/>
                </a:moveTo>
                <a:cubicBezTo>
                  <a:pt x="864" y="354"/>
                  <a:pt x="864" y="354"/>
                  <a:pt x="864" y="354"/>
                </a:cubicBezTo>
                <a:cubicBezTo>
                  <a:pt x="858" y="364"/>
                  <a:pt x="858" y="364"/>
                  <a:pt x="858" y="364"/>
                </a:cubicBezTo>
                <a:cubicBezTo>
                  <a:pt x="856" y="354"/>
                  <a:pt x="856" y="354"/>
                  <a:pt x="856" y="354"/>
                </a:cubicBezTo>
                <a:moveTo>
                  <a:pt x="856" y="354"/>
                </a:moveTo>
                <a:cubicBezTo>
                  <a:pt x="864" y="354"/>
                  <a:pt x="864" y="354"/>
                  <a:pt x="864" y="354"/>
                </a:cubicBezTo>
                <a:cubicBezTo>
                  <a:pt x="856" y="354"/>
                  <a:pt x="856" y="354"/>
                  <a:pt x="856" y="354"/>
                </a:cubicBezTo>
                <a:moveTo>
                  <a:pt x="848" y="351"/>
                </a:moveTo>
                <a:cubicBezTo>
                  <a:pt x="856" y="342"/>
                  <a:pt x="856" y="342"/>
                  <a:pt x="856" y="342"/>
                </a:cubicBezTo>
                <a:cubicBezTo>
                  <a:pt x="848" y="351"/>
                  <a:pt x="848" y="351"/>
                  <a:pt x="848" y="351"/>
                </a:cubicBezTo>
                <a:moveTo>
                  <a:pt x="850" y="342"/>
                </a:moveTo>
                <a:cubicBezTo>
                  <a:pt x="850" y="342"/>
                  <a:pt x="850" y="342"/>
                  <a:pt x="850" y="342"/>
                </a:cubicBezTo>
                <a:cubicBezTo>
                  <a:pt x="854" y="339"/>
                  <a:pt x="854" y="339"/>
                  <a:pt x="854" y="339"/>
                </a:cubicBezTo>
                <a:cubicBezTo>
                  <a:pt x="850" y="342"/>
                  <a:pt x="850" y="342"/>
                  <a:pt x="850" y="342"/>
                </a:cubicBezTo>
                <a:moveTo>
                  <a:pt x="875" y="334"/>
                </a:moveTo>
                <a:cubicBezTo>
                  <a:pt x="875" y="334"/>
                  <a:pt x="875" y="334"/>
                  <a:pt x="875" y="334"/>
                </a:cubicBezTo>
                <a:cubicBezTo>
                  <a:pt x="874" y="343"/>
                  <a:pt x="874" y="343"/>
                  <a:pt x="874" y="343"/>
                </a:cubicBezTo>
                <a:cubicBezTo>
                  <a:pt x="869" y="334"/>
                  <a:pt x="869" y="334"/>
                  <a:pt x="869" y="334"/>
                </a:cubicBezTo>
                <a:cubicBezTo>
                  <a:pt x="874" y="343"/>
                  <a:pt x="874" y="343"/>
                  <a:pt x="874" y="343"/>
                </a:cubicBezTo>
                <a:cubicBezTo>
                  <a:pt x="875" y="334"/>
                  <a:pt x="875" y="334"/>
                  <a:pt x="875" y="334"/>
                </a:cubicBezTo>
                <a:moveTo>
                  <a:pt x="875" y="334"/>
                </a:moveTo>
                <a:cubicBezTo>
                  <a:pt x="875" y="334"/>
                  <a:pt x="875" y="334"/>
                  <a:pt x="875" y="334"/>
                </a:cubicBezTo>
                <a:moveTo>
                  <a:pt x="875" y="305"/>
                </a:moveTo>
                <a:cubicBezTo>
                  <a:pt x="875" y="299"/>
                  <a:pt x="875" y="299"/>
                  <a:pt x="875" y="299"/>
                </a:cubicBezTo>
                <a:cubicBezTo>
                  <a:pt x="875" y="305"/>
                  <a:pt x="875" y="305"/>
                  <a:pt x="875" y="305"/>
                </a:cubicBezTo>
                <a:cubicBezTo>
                  <a:pt x="881" y="305"/>
                  <a:pt x="881" y="305"/>
                  <a:pt x="881" y="305"/>
                </a:cubicBezTo>
                <a:cubicBezTo>
                  <a:pt x="875" y="305"/>
                  <a:pt x="875" y="305"/>
                  <a:pt x="875" y="305"/>
                </a:cubicBezTo>
                <a:moveTo>
                  <a:pt x="667" y="299"/>
                </a:moveTo>
                <a:cubicBezTo>
                  <a:pt x="667" y="299"/>
                  <a:pt x="667" y="299"/>
                  <a:pt x="667" y="299"/>
                </a:cubicBezTo>
                <a:cubicBezTo>
                  <a:pt x="667" y="299"/>
                  <a:pt x="667" y="299"/>
                  <a:pt x="667" y="299"/>
                </a:cubicBezTo>
                <a:moveTo>
                  <a:pt x="906" y="311"/>
                </a:moveTo>
                <a:cubicBezTo>
                  <a:pt x="901" y="310"/>
                  <a:pt x="896" y="297"/>
                  <a:pt x="892" y="291"/>
                </a:cubicBezTo>
                <a:cubicBezTo>
                  <a:pt x="896" y="297"/>
                  <a:pt x="901" y="310"/>
                  <a:pt x="906" y="311"/>
                </a:cubicBezTo>
                <a:moveTo>
                  <a:pt x="782" y="302"/>
                </a:moveTo>
                <a:cubicBezTo>
                  <a:pt x="780" y="291"/>
                  <a:pt x="780" y="291"/>
                  <a:pt x="780" y="291"/>
                </a:cubicBezTo>
                <a:cubicBezTo>
                  <a:pt x="782" y="302"/>
                  <a:pt x="782" y="302"/>
                  <a:pt x="782" y="302"/>
                </a:cubicBezTo>
                <a:cubicBezTo>
                  <a:pt x="789" y="299"/>
                  <a:pt x="789" y="299"/>
                  <a:pt x="789" y="299"/>
                </a:cubicBezTo>
                <a:cubicBezTo>
                  <a:pt x="782" y="302"/>
                  <a:pt x="782" y="302"/>
                  <a:pt x="782" y="302"/>
                </a:cubicBezTo>
                <a:moveTo>
                  <a:pt x="856" y="233"/>
                </a:moveTo>
                <a:cubicBezTo>
                  <a:pt x="856" y="233"/>
                  <a:pt x="856" y="233"/>
                  <a:pt x="856" y="233"/>
                </a:cubicBezTo>
                <a:cubicBezTo>
                  <a:pt x="856" y="233"/>
                  <a:pt x="856" y="232"/>
                  <a:pt x="856" y="230"/>
                </a:cubicBezTo>
                <a:cubicBezTo>
                  <a:pt x="856" y="230"/>
                  <a:pt x="856" y="230"/>
                  <a:pt x="856" y="230"/>
                </a:cubicBezTo>
                <a:cubicBezTo>
                  <a:pt x="856" y="232"/>
                  <a:pt x="856" y="233"/>
                  <a:pt x="856" y="233"/>
                </a:cubicBezTo>
                <a:moveTo>
                  <a:pt x="696" y="211"/>
                </a:moveTo>
                <a:cubicBezTo>
                  <a:pt x="699" y="208"/>
                  <a:pt x="699" y="208"/>
                  <a:pt x="699" y="208"/>
                </a:cubicBezTo>
                <a:cubicBezTo>
                  <a:pt x="701" y="203"/>
                  <a:pt x="701" y="203"/>
                  <a:pt x="701" y="203"/>
                </a:cubicBezTo>
                <a:cubicBezTo>
                  <a:pt x="699" y="208"/>
                  <a:pt x="699" y="208"/>
                  <a:pt x="699" y="208"/>
                </a:cubicBezTo>
                <a:cubicBezTo>
                  <a:pt x="696" y="211"/>
                  <a:pt x="696" y="211"/>
                  <a:pt x="696" y="211"/>
                </a:cubicBezTo>
                <a:moveTo>
                  <a:pt x="769" y="197"/>
                </a:moveTo>
                <a:cubicBezTo>
                  <a:pt x="750" y="197"/>
                  <a:pt x="750" y="197"/>
                  <a:pt x="750" y="197"/>
                </a:cubicBezTo>
                <a:cubicBezTo>
                  <a:pt x="732" y="197"/>
                  <a:pt x="728" y="202"/>
                  <a:pt x="715" y="205"/>
                </a:cubicBezTo>
                <a:cubicBezTo>
                  <a:pt x="707" y="203"/>
                  <a:pt x="707" y="203"/>
                  <a:pt x="707" y="203"/>
                </a:cubicBezTo>
                <a:cubicBezTo>
                  <a:pt x="701" y="203"/>
                  <a:pt x="701" y="203"/>
                  <a:pt x="701" y="203"/>
                </a:cubicBezTo>
                <a:cubicBezTo>
                  <a:pt x="699" y="208"/>
                  <a:pt x="699" y="208"/>
                  <a:pt x="699" y="208"/>
                </a:cubicBezTo>
                <a:cubicBezTo>
                  <a:pt x="696" y="211"/>
                  <a:pt x="696" y="211"/>
                  <a:pt x="696" y="211"/>
                </a:cubicBezTo>
                <a:cubicBezTo>
                  <a:pt x="688" y="220"/>
                  <a:pt x="688" y="220"/>
                  <a:pt x="688" y="220"/>
                </a:cubicBezTo>
                <a:cubicBezTo>
                  <a:pt x="688" y="225"/>
                  <a:pt x="688" y="225"/>
                  <a:pt x="688" y="225"/>
                </a:cubicBezTo>
                <a:cubicBezTo>
                  <a:pt x="688" y="220"/>
                  <a:pt x="688" y="220"/>
                  <a:pt x="688" y="220"/>
                </a:cubicBezTo>
                <a:cubicBezTo>
                  <a:pt x="678" y="235"/>
                  <a:pt x="673" y="234"/>
                  <a:pt x="666" y="245"/>
                </a:cubicBezTo>
                <a:cubicBezTo>
                  <a:pt x="666" y="245"/>
                  <a:pt x="666" y="245"/>
                  <a:pt x="666" y="245"/>
                </a:cubicBezTo>
                <a:cubicBezTo>
                  <a:pt x="658" y="262"/>
                  <a:pt x="658" y="262"/>
                  <a:pt x="658" y="262"/>
                </a:cubicBezTo>
                <a:cubicBezTo>
                  <a:pt x="660" y="267"/>
                  <a:pt x="661" y="266"/>
                  <a:pt x="661" y="274"/>
                </a:cubicBezTo>
                <a:cubicBezTo>
                  <a:pt x="661" y="279"/>
                  <a:pt x="661" y="279"/>
                  <a:pt x="661" y="279"/>
                </a:cubicBezTo>
                <a:cubicBezTo>
                  <a:pt x="661" y="294"/>
                  <a:pt x="661" y="294"/>
                  <a:pt x="661" y="294"/>
                </a:cubicBezTo>
                <a:cubicBezTo>
                  <a:pt x="666" y="294"/>
                  <a:pt x="666" y="294"/>
                  <a:pt x="666" y="294"/>
                </a:cubicBezTo>
                <a:cubicBezTo>
                  <a:pt x="672" y="299"/>
                  <a:pt x="672" y="299"/>
                  <a:pt x="672" y="299"/>
                </a:cubicBezTo>
                <a:cubicBezTo>
                  <a:pt x="682" y="299"/>
                  <a:pt x="682" y="299"/>
                  <a:pt x="682" y="299"/>
                </a:cubicBezTo>
                <a:cubicBezTo>
                  <a:pt x="682" y="302"/>
                  <a:pt x="682" y="302"/>
                  <a:pt x="682" y="302"/>
                </a:cubicBezTo>
                <a:cubicBezTo>
                  <a:pt x="682" y="299"/>
                  <a:pt x="682" y="299"/>
                  <a:pt x="682" y="299"/>
                </a:cubicBezTo>
                <a:cubicBezTo>
                  <a:pt x="672" y="299"/>
                  <a:pt x="672" y="299"/>
                  <a:pt x="672" y="299"/>
                </a:cubicBezTo>
                <a:cubicBezTo>
                  <a:pt x="666" y="294"/>
                  <a:pt x="666" y="294"/>
                  <a:pt x="666" y="294"/>
                </a:cubicBezTo>
                <a:cubicBezTo>
                  <a:pt x="661" y="294"/>
                  <a:pt x="661" y="294"/>
                  <a:pt x="661" y="294"/>
                </a:cubicBezTo>
                <a:cubicBezTo>
                  <a:pt x="661" y="299"/>
                  <a:pt x="661" y="299"/>
                  <a:pt x="661" y="299"/>
                </a:cubicBezTo>
                <a:cubicBezTo>
                  <a:pt x="673" y="319"/>
                  <a:pt x="671" y="320"/>
                  <a:pt x="690" y="334"/>
                </a:cubicBezTo>
                <a:cubicBezTo>
                  <a:pt x="682" y="321"/>
                  <a:pt x="671" y="322"/>
                  <a:pt x="667" y="299"/>
                </a:cubicBezTo>
                <a:cubicBezTo>
                  <a:pt x="667" y="299"/>
                  <a:pt x="667" y="299"/>
                  <a:pt x="667" y="299"/>
                </a:cubicBezTo>
                <a:cubicBezTo>
                  <a:pt x="671" y="322"/>
                  <a:pt x="682" y="321"/>
                  <a:pt x="690" y="334"/>
                </a:cubicBezTo>
                <a:cubicBezTo>
                  <a:pt x="715" y="331"/>
                  <a:pt x="715" y="331"/>
                  <a:pt x="715" y="331"/>
                </a:cubicBezTo>
                <a:cubicBezTo>
                  <a:pt x="723" y="331"/>
                  <a:pt x="723" y="331"/>
                  <a:pt x="723" y="331"/>
                </a:cubicBezTo>
                <a:cubicBezTo>
                  <a:pt x="729" y="328"/>
                  <a:pt x="729" y="328"/>
                  <a:pt x="729" y="328"/>
                </a:cubicBezTo>
                <a:cubicBezTo>
                  <a:pt x="739" y="325"/>
                  <a:pt x="739" y="325"/>
                  <a:pt x="739" y="325"/>
                </a:cubicBezTo>
                <a:cubicBezTo>
                  <a:pt x="739" y="325"/>
                  <a:pt x="740" y="325"/>
                  <a:pt x="740" y="325"/>
                </a:cubicBezTo>
                <a:cubicBezTo>
                  <a:pt x="745" y="325"/>
                  <a:pt x="748" y="330"/>
                  <a:pt x="753" y="334"/>
                </a:cubicBezTo>
                <a:cubicBezTo>
                  <a:pt x="761" y="334"/>
                  <a:pt x="761" y="334"/>
                  <a:pt x="761" y="334"/>
                </a:cubicBezTo>
                <a:cubicBezTo>
                  <a:pt x="766" y="337"/>
                  <a:pt x="766" y="337"/>
                  <a:pt x="766" y="337"/>
                </a:cubicBezTo>
                <a:cubicBezTo>
                  <a:pt x="767" y="342"/>
                  <a:pt x="767" y="342"/>
                  <a:pt x="767" y="342"/>
                </a:cubicBezTo>
                <a:cubicBezTo>
                  <a:pt x="766" y="337"/>
                  <a:pt x="766" y="337"/>
                  <a:pt x="766" y="337"/>
                </a:cubicBezTo>
                <a:cubicBezTo>
                  <a:pt x="761" y="334"/>
                  <a:pt x="761" y="334"/>
                  <a:pt x="761" y="334"/>
                </a:cubicBezTo>
                <a:cubicBezTo>
                  <a:pt x="764" y="339"/>
                  <a:pt x="764" y="339"/>
                  <a:pt x="764" y="339"/>
                </a:cubicBezTo>
                <a:cubicBezTo>
                  <a:pt x="764" y="348"/>
                  <a:pt x="764" y="348"/>
                  <a:pt x="764" y="348"/>
                </a:cubicBezTo>
                <a:cubicBezTo>
                  <a:pt x="764" y="354"/>
                  <a:pt x="764" y="354"/>
                  <a:pt x="764" y="354"/>
                </a:cubicBezTo>
                <a:cubicBezTo>
                  <a:pt x="764" y="356"/>
                  <a:pt x="764" y="356"/>
                  <a:pt x="764" y="356"/>
                </a:cubicBezTo>
                <a:cubicBezTo>
                  <a:pt x="775" y="374"/>
                  <a:pt x="775" y="374"/>
                  <a:pt x="775" y="374"/>
                </a:cubicBezTo>
                <a:cubicBezTo>
                  <a:pt x="777" y="379"/>
                  <a:pt x="779" y="384"/>
                  <a:pt x="780" y="391"/>
                </a:cubicBezTo>
                <a:cubicBezTo>
                  <a:pt x="887" y="391"/>
                  <a:pt x="887" y="391"/>
                  <a:pt x="887" y="391"/>
                </a:cubicBezTo>
                <a:cubicBezTo>
                  <a:pt x="883" y="382"/>
                  <a:pt x="883" y="382"/>
                  <a:pt x="883" y="382"/>
                </a:cubicBezTo>
                <a:cubicBezTo>
                  <a:pt x="883" y="374"/>
                  <a:pt x="883" y="374"/>
                  <a:pt x="883" y="374"/>
                </a:cubicBezTo>
                <a:cubicBezTo>
                  <a:pt x="886" y="370"/>
                  <a:pt x="886" y="370"/>
                  <a:pt x="886" y="370"/>
                </a:cubicBezTo>
                <a:cubicBezTo>
                  <a:pt x="889" y="368"/>
                  <a:pt x="889" y="368"/>
                  <a:pt x="889" y="368"/>
                </a:cubicBezTo>
                <a:cubicBezTo>
                  <a:pt x="913" y="342"/>
                  <a:pt x="913" y="342"/>
                  <a:pt x="913" y="342"/>
                </a:cubicBezTo>
                <a:cubicBezTo>
                  <a:pt x="924" y="328"/>
                  <a:pt x="924" y="328"/>
                  <a:pt x="924" y="328"/>
                </a:cubicBezTo>
                <a:cubicBezTo>
                  <a:pt x="913" y="342"/>
                  <a:pt x="913" y="342"/>
                  <a:pt x="913" y="342"/>
                </a:cubicBezTo>
                <a:cubicBezTo>
                  <a:pt x="924" y="328"/>
                  <a:pt x="924" y="328"/>
                  <a:pt x="924" y="328"/>
                </a:cubicBezTo>
                <a:cubicBezTo>
                  <a:pt x="924" y="325"/>
                  <a:pt x="924" y="325"/>
                  <a:pt x="924" y="325"/>
                </a:cubicBezTo>
                <a:cubicBezTo>
                  <a:pt x="927" y="322"/>
                  <a:pt x="927" y="322"/>
                  <a:pt x="927" y="322"/>
                </a:cubicBezTo>
                <a:cubicBezTo>
                  <a:pt x="932" y="305"/>
                  <a:pt x="932" y="305"/>
                  <a:pt x="932" y="305"/>
                </a:cubicBezTo>
                <a:cubicBezTo>
                  <a:pt x="930" y="305"/>
                  <a:pt x="930" y="305"/>
                  <a:pt x="930" y="305"/>
                </a:cubicBezTo>
                <a:cubicBezTo>
                  <a:pt x="932" y="305"/>
                  <a:pt x="932" y="305"/>
                  <a:pt x="932" y="305"/>
                </a:cubicBezTo>
                <a:cubicBezTo>
                  <a:pt x="930" y="305"/>
                  <a:pt x="930" y="305"/>
                  <a:pt x="930" y="305"/>
                </a:cubicBezTo>
                <a:cubicBezTo>
                  <a:pt x="911" y="308"/>
                  <a:pt x="911" y="308"/>
                  <a:pt x="911" y="308"/>
                </a:cubicBezTo>
                <a:cubicBezTo>
                  <a:pt x="911" y="308"/>
                  <a:pt x="911" y="308"/>
                  <a:pt x="911" y="308"/>
                </a:cubicBezTo>
                <a:cubicBezTo>
                  <a:pt x="902" y="308"/>
                  <a:pt x="902" y="308"/>
                  <a:pt x="902" y="308"/>
                </a:cubicBezTo>
                <a:cubicBezTo>
                  <a:pt x="902" y="299"/>
                  <a:pt x="902" y="299"/>
                  <a:pt x="902" y="299"/>
                </a:cubicBezTo>
                <a:cubicBezTo>
                  <a:pt x="900" y="294"/>
                  <a:pt x="900" y="294"/>
                  <a:pt x="900" y="294"/>
                </a:cubicBezTo>
                <a:cubicBezTo>
                  <a:pt x="897" y="297"/>
                  <a:pt x="897" y="297"/>
                  <a:pt x="897" y="297"/>
                </a:cubicBezTo>
                <a:cubicBezTo>
                  <a:pt x="892" y="291"/>
                  <a:pt x="892" y="291"/>
                  <a:pt x="892" y="291"/>
                </a:cubicBezTo>
                <a:cubicBezTo>
                  <a:pt x="892" y="291"/>
                  <a:pt x="892" y="291"/>
                  <a:pt x="892" y="291"/>
                </a:cubicBezTo>
                <a:cubicBezTo>
                  <a:pt x="876" y="273"/>
                  <a:pt x="876" y="273"/>
                  <a:pt x="876" y="273"/>
                </a:cubicBezTo>
                <a:cubicBezTo>
                  <a:pt x="875" y="262"/>
                  <a:pt x="875" y="262"/>
                  <a:pt x="875" y="262"/>
                </a:cubicBezTo>
                <a:cubicBezTo>
                  <a:pt x="862" y="237"/>
                  <a:pt x="862" y="237"/>
                  <a:pt x="862" y="237"/>
                </a:cubicBezTo>
                <a:cubicBezTo>
                  <a:pt x="862" y="237"/>
                  <a:pt x="862" y="237"/>
                  <a:pt x="862" y="237"/>
                </a:cubicBezTo>
                <a:cubicBezTo>
                  <a:pt x="862" y="234"/>
                  <a:pt x="862" y="234"/>
                  <a:pt x="862" y="234"/>
                </a:cubicBezTo>
                <a:cubicBezTo>
                  <a:pt x="856" y="225"/>
                  <a:pt x="856" y="225"/>
                  <a:pt x="856" y="225"/>
                </a:cubicBezTo>
                <a:cubicBezTo>
                  <a:pt x="856" y="225"/>
                  <a:pt x="856" y="225"/>
                  <a:pt x="856" y="225"/>
                </a:cubicBezTo>
                <a:cubicBezTo>
                  <a:pt x="862" y="234"/>
                  <a:pt x="862" y="234"/>
                  <a:pt x="862" y="234"/>
                </a:cubicBezTo>
                <a:cubicBezTo>
                  <a:pt x="864" y="234"/>
                  <a:pt x="864" y="234"/>
                  <a:pt x="864" y="234"/>
                </a:cubicBezTo>
                <a:cubicBezTo>
                  <a:pt x="867" y="225"/>
                  <a:pt x="867" y="225"/>
                  <a:pt x="867" y="225"/>
                </a:cubicBezTo>
                <a:cubicBezTo>
                  <a:pt x="867" y="223"/>
                  <a:pt x="867" y="223"/>
                  <a:pt x="867" y="223"/>
                </a:cubicBezTo>
                <a:cubicBezTo>
                  <a:pt x="848" y="223"/>
                  <a:pt x="848" y="223"/>
                  <a:pt x="848" y="223"/>
                </a:cubicBezTo>
                <a:cubicBezTo>
                  <a:pt x="837" y="223"/>
                  <a:pt x="837" y="223"/>
                  <a:pt x="837" y="223"/>
                </a:cubicBezTo>
                <a:cubicBezTo>
                  <a:pt x="834" y="220"/>
                  <a:pt x="834" y="220"/>
                  <a:pt x="834" y="220"/>
                </a:cubicBezTo>
                <a:cubicBezTo>
                  <a:pt x="820" y="219"/>
                  <a:pt x="821" y="214"/>
                  <a:pt x="813" y="214"/>
                </a:cubicBezTo>
                <a:cubicBezTo>
                  <a:pt x="808" y="214"/>
                  <a:pt x="806" y="222"/>
                  <a:pt x="805" y="225"/>
                </a:cubicBezTo>
                <a:cubicBezTo>
                  <a:pt x="791" y="223"/>
                  <a:pt x="791" y="223"/>
                  <a:pt x="791" y="223"/>
                </a:cubicBezTo>
                <a:cubicBezTo>
                  <a:pt x="791" y="223"/>
                  <a:pt x="791" y="223"/>
                  <a:pt x="791" y="223"/>
                </a:cubicBezTo>
                <a:cubicBezTo>
                  <a:pt x="785" y="214"/>
                  <a:pt x="785" y="214"/>
                  <a:pt x="785" y="214"/>
                </a:cubicBezTo>
                <a:cubicBezTo>
                  <a:pt x="780" y="214"/>
                  <a:pt x="780" y="214"/>
                  <a:pt x="780" y="214"/>
                </a:cubicBezTo>
                <a:cubicBezTo>
                  <a:pt x="777" y="214"/>
                  <a:pt x="777" y="214"/>
                  <a:pt x="777" y="214"/>
                </a:cubicBezTo>
                <a:cubicBezTo>
                  <a:pt x="766" y="214"/>
                  <a:pt x="772" y="208"/>
                  <a:pt x="769" y="203"/>
                </a:cubicBezTo>
                <a:cubicBezTo>
                  <a:pt x="766" y="209"/>
                  <a:pt x="766" y="209"/>
                  <a:pt x="766" y="209"/>
                </a:cubicBezTo>
                <a:cubicBezTo>
                  <a:pt x="769" y="203"/>
                  <a:pt x="769" y="203"/>
                  <a:pt x="769" y="203"/>
                </a:cubicBezTo>
                <a:cubicBezTo>
                  <a:pt x="769" y="197"/>
                  <a:pt x="769" y="197"/>
                  <a:pt x="769" y="197"/>
                </a:cubicBezTo>
                <a:moveTo>
                  <a:pt x="851" y="197"/>
                </a:moveTo>
                <a:cubicBezTo>
                  <a:pt x="848" y="200"/>
                  <a:pt x="848" y="200"/>
                  <a:pt x="848" y="200"/>
                </a:cubicBezTo>
                <a:cubicBezTo>
                  <a:pt x="851" y="197"/>
                  <a:pt x="851" y="197"/>
                  <a:pt x="851" y="197"/>
                </a:cubicBezTo>
                <a:moveTo>
                  <a:pt x="854" y="197"/>
                </a:moveTo>
                <a:cubicBezTo>
                  <a:pt x="857" y="208"/>
                  <a:pt x="857" y="208"/>
                  <a:pt x="857" y="208"/>
                </a:cubicBezTo>
                <a:cubicBezTo>
                  <a:pt x="862" y="208"/>
                  <a:pt x="862" y="208"/>
                  <a:pt x="862" y="208"/>
                </a:cubicBezTo>
                <a:cubicBezTo>
                  <a:pt x="862" y="200"/>
                  <a:pt x="862" y="200"/>
                  <a:pt x="862" y="200"/>
                </a:cubicBezTo>
                <a:cubicBezTo>
                  <a:pt x="854" y="197"/>
                  <a:pt x="854" y="197"/>
                  <a:pt x="854" y="197"/>
                </a:cubicBezTo>
                <a:moveTo>
                  <a:pt x="719" y="195"/>
                </a:moveTo>
                <a:cubicBezTo>
                  <a:pt x="698" y="195"/>
                  <a:pt x="698" y="195"/>
                  <a:pt x="698" y="195"/>
                </a:cubicBezTo>
                <a:cubicBezTo>
                  <a:pt x="704" y="199"/>
                  <a:pt x="704" y="199"/>
                  <a:pt x="704" y="199"/>
                </a:cubicBezTo>
                <a:cubicBezTo>
                  <a:pt x="718" y="197"/>
                  <a:pt x="718" y="197"/>
                  <a:pt x="718" y="197"/>
                </a:cubicBezTo>
                <a:cubicBezTo>
                  <a:pt x="718" y="196"/>
                  <a:pt x="718" y="196"/>
                  <a:pt x="719" y="195"/>
                </a:cubicBezTo>
                <a:moveTo>
                  <a:pt x="720" y="195"/>
                </a:moveTo>
                <a:cubicBezTo>
                  <a:pt x="719" y="195"/>
                  <a:pt x="719" y="195"/>
                  <a:pt x="719" y="195"/>
                </a:cubicBezTo>
                <a:cubicBezTo>
                  <a:pt x="718" y="196"/>
                  <a:pt x="718" y="196"/>
                  <a:pt x="718" y="197"/>
                </a:cubicBezTo>
                <a:cubicBezTo>
                  <a:pt x="704" y="199"/>
                  <a:pt x="704" y="199"/>
                  <a:pt x="704" y="199"/>
                </a:cubicBezTo>
                <a:cubicBezTo>
                  <a:pt x="698" y="195"/>
                  <a:pt x="698" y="195"/>
                  <a:pt x="698" y="195"/>
                </a:cubicBezTo>
                <a:cubicBezTo>
                  <a:pt x="692" y="195"/>
                  <a:pt x="692" y="195"/>
                  <a:pt x="692" y="195"/>
                </a:cubicBezTo>
                <a:cubicBezTo>
                  <a:pt x="701" y="203"/>
                  <a:pt x="701" y="203"/>
                  <a:pt x="701" y="203"/>
                </a:cubicBezTo>
                <a:cubicBezTo>
                  <a:pt x="707" y="203"/>
                  <a:pt x="707" y="203"/>
                  <a:pt x="707" y="203"/>
                </a:cubicBezTo>
                <a:cubicBezTo>
                  <a:pt x="715" y="205"/>
                  <a:pt x="715" y="205"/>
                  <a:pt x="715" y="205"/>
                </a:cubicBezTo>
                <a:cubicBezTo>
                  <a:pt x="707" y="203"/>
                  <a:pt x="707" y="203"/>
                  <a:pt x="707" y="203"/>
                </a:cubicBezTo>
                <a:cubicBezTo>
                  <a:pt x="718" y="199"/>
                  <a:pt x="718" y="199"/>
                  <a:pt x="718" y="199"/>
                </a:cubicBezTo>
                <a:cubicBezTo>
                  <a:pt x="718" y="199"/>
                  <a:pt x="719" y="197"/>
                  <a:pt x="720" y="195"/>
                </a:cubicBezTo>
                <a:moveTo>
                  <a:pt x="788" y="195"/>
                </a:moveTo>
                <a:cubicBezTo>
                  <a:pt x="781" y="195"/>
                  <a:pt x="781" y="195"/>
                  <a:pt x="781" y="195"/>
                </a:cubicBezTo>
                <a:cubicBezTo>
                  <a:pt x="783" y="197"/>
                  <a:pt x="785" y="198"/>
                  <a:pt x="786" y="198"/>
                </a:cubicBezTo>
                <a:cubicBezTo>
                  <a:pt x="787" y="198"/>
                  <a:pt x="788" y="197"/>
                  <a:pt x="788" y="195"/>
                </a:cubicBezTo>
                <a:moveTo>
                  <a:pt x="817" y="195"/>
                </a:moveTo>
                <a:cubicBezTo>
                  <a:pt x="813" y="195"/>
                  <a:pt x="813" y="195"/>
                  <a:pt x="813" y="195"/>
                </a:cubicBezTo>
                <a:cubicBezTo>
                  <a:pt x="814" y="196"/>
                  <a:pt x="814" y="196"/>
                  <a:pt x="814" y="196"/>
                </a:cubicBezTo>
                <a:cubicBezTo>
                  <a:pt x="817" y="195"/>
                  <a:pt x="817" y="195"/>
                  <a:pt x="817" y="195"/>
                </a:cubicBezTo>
                <a:moveTo>
                  <a:pt x="838" y="195"/>
                </a:moveTo>
                <a:cubicBezTo>
                  <a:pt x="838" y="195"/>
                  <a:pt x="838" y="195"/>
                  <a:pt x="838" y="195"/>
                </a:cubicBezTo>
                <a:cubicBezTo>
                  <a:pt x="840" y="197"/>
                  <a:pt x="840" y="197"/>
                  <a:pt x="840" y="197"/>
                </a:cubicBezTo>
                <a:cubicBezTo>
                  <a:pt x="838" y="195"/>
                  <a:pt x="838" y="195"/>
                  <a:pt x="838" y="195"/>
                </a:cubicBezTo>
                <a:moveTo>
                  <a:pt x="867" y="223"/>
                </a:moveTo>
                <a:cubicBezTo>
                  <a:pt x="867" y="223"/>
                  <a:pt x="867" y="223"/>
                  <a:pt x="867" y="223"/>
                </a:cubicBezTo>
                <a:moveTo>
                  <a:pt x="872" y="196"/>
                </a:moveTo>
                <a:cubicBezTo>
                  <a:pt x="872" y="196"/>
                  <a:pt x="872" y="196"/>
                  <a:pt x="872" y="196"/>
                </a:cubicBezTo>
                <a:moveTo>
                  <a:pt x="968" y="195"/>
                </a:moveTo>
                <a:cubicBezTo>
                  <a:pt x="946" y="195"/>
                  <a:pt x="946" y="195"/>
                  <a:pt x="946" y="195"/>
                </a:cubicBezTo>
                <a:cubicBezTo>
                  <a:pt x="946" y="200"/>
                  <a:pt x="946" y="200"/>
                  <a:pt x="946" y="200"/>
                </a:cubicBezTo>
                <a:cubicBezTo>
                  <a:pt x="946" y="195"/>
                  <a:pt x="946" y="195"/>
                  <a:pt x="946" y="195"/>
                </a:cubicBezTo>
                <a:cubicBezTo>
                  <a:pt x="944" y="195"/>
                  <a:pt x="944" y="195"/>
                  <a:pt x="944" y="195"/>
                </a:cubicBezTo>
                <a:cubicBezTo>
                  <a:pt x="944" y="197"/>
                  <a:pt x="944" y="197"/>
                  <a:pt x="944" y="197"/>
                </a:cubicBezTo>
                <a:cubicBezTo>
                  <a:pt x="935" y="197"/>
                  <a:pt x="935" y="197"/>
                  <a:pt x="935" y="197"/>
                </a:cubicBezTo>
                <a:cubicBezTo>
                  <a:pt x="931" y="197"/>
                  <a:pt x="930" y="196"/>
                  <a:pt x="929" y="195"/>
                </a:cubicBezTo>
                <a:cubicBezTo>
                  <a:pt x="913" y="195"/>
                  <a:pt x="913" y="195"/>
                  <a:pt x="913" y="195"/>
                </a:cubicBezTo>
                <a:cubicBezTo>
                  <a:pt x="913" y="197"/>
                  <a:pt x="913" y="197"/>
                  <a:pt x="913" y="197"/>
                </a:cubicBezTo>
                <a:cubicBezTo>
                  <a:pt x="913" y="195"/>
                  <a:pt x="913" y="195"/>
                  <a:pt x="913" y="195"/>
                </a:cubicBezTo>
                <a:cubicBezTo>
                  <a:pt x="838" y="195"/>
                  <a:pt x="838" y="195"/>
                  <a:pt x="838" y="195"/>
                </a:cubicBezTo>
                <a:cubicBezTo>
                  <a:pt x="840" y="197"/>
                  <a:pt x="840" y="197"/>
                  <a:pt x="840" y="197"/>
                </a:cubicBezTo>
                <a:cubicBezTo>
                  <a:pt x="848" y="200"/>
                  <a:pt x="848" y="200"/>
                  <a:pt x="848" y="200"/>
                </a:cubicBezTo>
                <a:cubicBezTo>
                  <a:pt x="851" y="197"/>
                  <a:pt x="851" y="197"/>
                  <a:pt x="851" y="197"/>
                </a:cubicBezTo>
                <a:cubicBezTo>
                  <a:pt x="854" y="197"/>
                  <a:pt x="854" y="197"/>
                  <a:pt x="854" y="197"/>
                </a:cubicBezTo>
                <a:cubicBezTo>
                  <a:pt x="862" y="200"/>
                  <a:pt x="862" y="200"/>
                  <a:pt x="862" y="200"/>
                </a:cubicBezTo>
                <a:cubicBezTo>
                  <a:pt x="864" y="200"/>
                  <a:pt x="864" y="200"/>
                  <a:pt x="864" y="200"/>
                </a:cubicBezTo>
                <a:cubicBezTo>
                  <a:pt x="872" y="196"/>
                  <a:pt x="872" y="196"/>
                  <a:pt x="872" y="196"/>
                </a:cubicBezTo>
                <a:cubicBezTo>
                  <a:pt x="864" y="200"/>
                  <a:pt x="864" y="200"/>
                  <a:pt x="864" y="200"/>
                </a:cubicBezTo>
                <a:cubicBezTo>
                  <a:pt x="870" y="200"/>
                  <a:pt x="870" y="200"/>
                  <a:pt x="870" y="200"/>
                </a:cubicBezTo>
                <a:cubicBezTo>
                  <a:pt x="865" y="220"/>
                  <a:pt x="865" y="220"/>
                  <a:pt x="865" y="220"/>
                </a:cubicBezTo>
                <a:cubicBezTo>
                  <a:pt x="859" y="220"/>
                  <a:pt x="859" y="220"/>
                  <a:pt x="859" y="220"/>
                </a:cubicBezTo>
                <a:cubicBezTo>
                  <a:pt x="848" y="223"/>
                  <a:pt x="848" y="223"/>
                  <a:pt x="848" y="223"/>
                </a:cubicBezTo>
                <a:cubicBezTo>
                  <a:pt x="867" y="223"/>
                  <a:pt x="867" y="223"/>
                  <a:pt x="867" y="223"/>
                </a:cubicBezTo>
                <a:cubicBezTo>
                  <a:pt x="867" y="225"/>
                  <a:pt x="867" y="225"/>
                  <a:pt x="867" y="225"/>
                </a:cubicBezTo>
                <a:cubicBezTo>
                  <a:pt x="870" y="237"/>
                  <a:pt x="870" y="237"/>
                  <a:pt x="870" y="237"/>
                </a:cubicBezTo>
                <a:cubicBezTo>
                  <a:pt x="873" y="240"/>
                  <a:pt x="873" y="240"/>
                  <a:pt x="873" y="240"/>
                </a:cubicBezTo>
                <a:cubicBezTo>
                  <a:pt x="875" y="242"/>
                  <a:pt x="875" y="242"/>
                  <a:pt x="875" y="242"/>
                </a:cubicBezTo>
                <a:cubicBezTo>
                  <a:pt x="873" y="240"/>
                  <a:pt x="873" y="240"/>
                  <a:pt x="873" y="240"/>
                </a:cubicBezTo>
                <a:cubicBezTo>
                  <a:pt x="870" y="237"/>
                  <a:pt x="870" y="237"/>
                  <a:pt x="870" y="237"/>
                </a:cubicBezTo>
                <a:cubicBezTo>
                  <a:pt x="873" y="240"/>
                  <a:pt x="873" y="240"/>
                  <a:pt x="873" y="240"/>
                </a:cubicBezTo>
                <a:cubicBezTo>
                  <a:pt x="875" y="242"/>
                  <a:pt x="875" y="242"/>
                  <a:pt x="875" y="242"/>
                </a:cubicBezTo>
                <a:cubicBezTo>
                  <a:pt x="880" y="251"/>
                  <a:pt x="880" y="254"/>
                  <a:pt x="885" y="264"/>
                </a:cubicBezTo>
                <a:cubicBezTo>
                  <a:pt x="887" y="269"/>
                  <a:pt x="896" y="276"/>
                  <a:pt x="900" y="282"/>
                </a:cubicBezTo>
                <a:cubicBezTo>
                  <a:pt x="900" y="294"/>
                  <a:pt x="900" y="294"/>
                  <a:pt x="900" y="294"/>
                </a:cubicBezTo>
                <a:cubicBezTo>
                  <a:pt x="902" y="299"/>
                  <a:pt x="902" y="299"/>
                  <a:pt x="902" y="299"/>
                </a:cubicBezTo>
                <a:cubicBezTo>
                  <a:pt x="908" y="299"/>
                  <a:pt x="908" y="299"/>
                  <a:pt x="908" y="299"/>
                </a:cubicBezTo>
                <a:cubicBezTo>
                  <a:pt x="911" y="297"/>
                  <a:pt x="911" y="297"/>
                  <a:pt x="911" y="297"/>
                </a:cubicBezTo>
                <a:cubicBezTo>
                  <a:pt x="930" y="291"/>
                  <a:pt x="930" y="291"/>
                  <a:pt x="930" y="291"/>
                </a:cubicBezTo>
                <a:cubicBezTo>
                  <a:pt x="940" y="282"/>
                  <a:pt x="940" y="282"/>
                  <a:pt x="940" y="282"/>
                </a:cubicBezTo>
                <a:cubicBezTo>
                  <a:pt x="954" y="277"/>
                  <a:pt x="954" y="277"/>
                  <a:pt x="954" y="277"/>
                </a:cubicBezTo>
                <a:cubicBezTo>
                  <a:pt x="956" y="273"/>
                  <a:pt x="956" y="273"/>
                  <a:pt x="956" y="273"/>
                </a:cubicBezTo>
                <a:cubicBezTo>
                  <a:pt x="959" y="271"/>
                  <a:pt x="959" y="271"/>
                  <a:pt x="959" y="271"/>
                </a:cubicBezTo>
                <a:cubicBezTo>
                  <a:pt x="959" y="268"/>
                  <a:pt x="959" y="268"/>
                  <a:pt x="959" y="268"/>
                </a:cubicBezTo>
                <a:cubicBezTo>
                  <a:pt x="959" y="268"/>
                  <a:pt x="959" y="268"/>
                  <a:pt x="959" y="268"/>
                </a:cubicBezTo>
                <a:cubicBezTo>
                  <a:pt x="959" y="268"/>
                  <a:pt x="959" y="268"/>
                  <a:pt x="959" y="268"/>
                </a:cubicBezTo>
                <a:cubicBezTo>
                  <a:pt x="961" y="265"/>
                  <a:pt x="965" y="261"/>
                  <a:pt x="965" y="260"/>
                </a:cubicBezTo>
                <a:cubicBezTo>
                  <a:pt x="965" y="260"/>
                  <a:pt x="965" y="260"/>
                  <a:pt x="965" y="260"/>
                </a:cubicBezTo>
                <a:cubicBezTo>
                  <a:pt x="965" y="261"/>
                  <a:pt x="961" y="265"/>
                  <a:pt x="959" y="268"/>
                </a:cubicBezTo>
                <a:cubicBezTo>
                  <a:pt x="962" y="266"/>
                  <a:pt x="968" y="263"/>
                  <a:pt x="968" y="260"/>
                </a:cubicBezTo>
                <a:cubicBezTo>
                  <a:pt x="968" y="258"/>
                  <a:pt x="964" y="254"/>
                  <a:pt x="962" y="251"/>
                </a:cubicBezTo>
                <a:cubicBezTo>
                  <a:pt x="957" y="251"/>
                  <a:pt x="957" y="251"/>
                  <a:pt x="957" y="251"/>
                </a:cubicBezTo>
                <a:cubicBezTo>
                  <a:pt x="957" y="251"/>
                  <a:pt x="957" y="251"/>
                  <a:pt x="957" y="251"/>
                </a:cubicBezTo>
                <a:cubicBezTo>
                  <a:pt x="953" y="244"/>
                  <a:pt x="953" y="244"/>
                  <a:pt x="953" y="244"/>
                </a:cubicBezTo>
                <a:cubicBezTo>
                  <a:pt x="943" y="251"/>
                  <a:pt x="943" y="251"/>
                  <a:pt x="943" y="251"/>
                </a:cubicBezTo>
                <a:cubicBezTo>
                  <a:pt x="935" y="251"/>
                  <a:pt x="935" y="251"/>
                  <a:pt x="935" y="251"/>
                </a:cubicBezTo>
                <a:cubicBezTo>
                  <a:pt x="935" y="248"/>
                  <a:pt x="935" y="248"/>
                  <a:pt x="935" y="248"/>
                </a:cubicBezTo>
                <a:cubicBezTo>
                  <a:pt x="932" y="248"/>
                  <a:pt x="932" y="248"/>
                  <a:pt x="932" y="248"/>
                </a:cubicBezTo>
                <a:cubicBezTo>
                  <a:pt x="935" y="248"/>
                  <a:pt x="935" y="248"/>
                  <a:pt x="935" y="248"/>
                </a:cubicBezTo>
                <a:cubicBezTo>
                  <a:pt x="935" y="240"/>
                  <a:pt x="935" y="240"/>
                  <a:pt x="935" y="240"/>
                </a:cubicBezTo>
                <a:cubicBezTo>
                  <a:pt x="927" y="240"/>
                  <a:pt x="927" y="240"/>
                  <a:pt x="927" y="240"/>
                </a:cubicBezTo>
                <a:cubicBezTo>
                  <a:pt x="927" y="245"/>
                  <a:pt x="927" y="245"/>
                  <a:pt x="927" y="245"/>
                </a:cubicBezTo>
                <a:cubicBezTo>
                  <a:pt x="927" y="240"/>
                  <a:pt x="927" y="240"/>
                  <a:pt x="927" y="240"/>
                </a:cubicBezTo>
                <a:cubicBezTo>
                  <a:pt x="924" y="240"/>
                  <a:pt x="924" y="240"/>
                  <a:pt x="924" y="240"/>
                </a:cubicBezTo>
                <a:cubicBezTo>
                  <a:pt x="927" y="240"/>
                  <a:pt x="927" y="240"/>
                  <a:pt x="927" y="240"/>
                </a:cubicBezTo>
                <a:cubicBezTo>
                  <a:pt x="935" y="240"/>
                  <a:pt x="935" y="240"/>
                  <a:pt x="935" y="240"/>
                </a:cubicBezTo>
                <a:cubicBezTo>
                  <a:pt x="927" y="237"/>
                  <a:pt x="927" y="237"/>
                  <a:pt x="927" y="237"/>
                </a:cubicBezTo>
                <a:cubicBezTo>
                  <a:pt x="921" y="234"/>
                  <a:pt x="921" y="234"/>
                  <a:pt x="921" y="234"/>
                </a:cubicBezTo>
                <a:cubicBezTo>
                  <a:pt x="921" y="225"/>
                  <a:pt x="921" y="225"/>
                  <a:pt x="921" y="225"/>
                </a:cubicBezTo>
                <a:cubicBezTo>
                  <a:pt x="919" y="225"/>
                  <a:pt x="918" y="226"/>
                  <a:pt x="918" y="228"/>
                </a:cubicBezTo>
                <a:cubicBezTo>
                  <a:pt x="918" y="228"/>
                  <a:pt x="918" y="228"/>
                  <a:pt x="918" y="228"/>
                </a:cubicBezTo>
                <a:cubicBezTo>
                  <a:pt x="918" y="226"/>
                  <a:pt x="919" y="225"/>
                  <a:pt x="921" y="225"/>
                </a:cubicBezTo>
                <a:cubicBezTo>
                  <a:pt x="929" y="226"/>
                  <a:pt x="929" y="226"/>
                  <a:pt x="929" y="226"/>
                </a:cubicBezTo>
                <a:cubicBezTo>
                  <a:pt x="943" y="239"/>
                  <a:pt x="943" y="239"/>
                  <a:pt x="943" y="239"/>
                </a:cubicBezTo>
                <a:cubicBezTo>
                  <a:pt x="957" y="242"/>
                  <a:pt x="957" y="242"/>
                  <a:pt x="957" y="242"/>
                </a:cubicBezTo>
                <a:cubicBezTo>
                  <a:pt x="959" y="245"/>
                  <a:pt x="959" y="245"/>
                  <a:pt x="959" y="245"/>
                </a:cubicBezTo>
                <a:cubicBezTo>
                  <a:pt x="968" y="245"/>
                  <a:pt x="968" y="245"/>
                  <a:pt x="968" y="245"/>
                </a:cubicBezTo>
                <a:cubicBezTo>
                  <a:pt x="968" y="195"/>
                  <a:pt x="968" y="195"/>
                  <a:pt x="968" y="195"/>
                </a:cubicBezTo>
                <a:moveTo>
                  <a:pt x="1223" y="194"/>
                </a:moveTo>
                <a:cubicBezTo>
                  <a:pt x="1218" y="194"/>
                  <a:pt x="1218" y="194"/>
                  <a:pt x="1218" y="194"/>
                </a:cubicBezTo>
                <a:cubicBezTo>
                  <a:pt x="1217" y="195"/>
                  <a:pt x="1217" y="195"/>
                  <a:pt x="1217" y="195"/>
                </a:cubicBezTo>
                <a:cubicBezTo>
                  <a:pt x="1221" y="195"/>
                  <a:pt x="1221" y="195"/>
                  <a:pt x="1221" y="195"/>
                </a:cubicBezTo>
                <a:cubicBezTo>
                  <a:pt x="1223" y="194"/>
                  <a:pt x="1223" y="194"/>
                  <a:pt x="1223" y="194"/>
                </a:cubicBezTo>
                <a:moveTo>
                  <a:pt x="413" y="191"/>
                </a:moveTo>
                <a:cubicBezTo>
                  <a:pt x="410" y="194"/>
                  <a:pt x="410" y="194"/>
                  <a:pt x="410" y="194"/>
                </a:cubicBezTo>
                <a:cubicBezTo>
                  <a:pt x="409" y="195"/>
                  <a:pt x="409" y="195"/>
                  <a:pt x="409" y="195"/>
                </a:cubicBezTo>
                <a:cubicBezTo>
                  <a:pt x="413" y="195"/>
                  <a:pt x="413" y="195"/>
                  <a:pt x="413" y="195"/>
                </a:cubicBezTo>
                <a:cubicBezTo>
                  <a:pt x="413" y="194"/>
                  <a:pt x="413" y="194"/>
                  <a:pt x="413" y="194"/>
                </a:cubicBezTo>
                <a:cubicBezTo>
                  <a:pt x="413" y="191"/>
                  <a:pt x="413" y="191"/>
                  <a:pt x="413" y="191"/>
                </a:cubicBezTo>
                <a:moveTo>
                  <a:pt x="419" y="188"/>
                </a:moveTo>
                <a:cubicBezTo>
                  <a:pt x="416" y="188"/>
                  <a:pt x="416" y="188"/>
                  <a:pt x="416" y="188"/>
                </a:cubicBezTo>
                <a:cubicBezTo>
                  <a:pt x="419" y="188"/>
                  <a:pt x="419" y="188"/>
                  <a:pt x="419" y="188"/>
                </a:cubicBezTo>
                <a:moveTo>
                  <a:pt x="1299" y="188"/>
                </a:moveTo>
                <a:cubicBezTo>
                  <a:pt x="1296" y="191"/>
                  <a:pt x="1296" y="191"/>
                  <a:pt x="1296" y="191"/>
                </a:cubicBezTo>
                <a:cubicBezTo>
                  <a:pt x="1295" y="195"/>
                  <a:pt x="1295" y="195"/>
                  <a:pt x="1295" y="195"/>
                </a:cubicBezTo>
                <a:cubicBezTo>
                  <a:pt x="1296" y="191"/>
                  <a:pt x="1296" y="191"/>
                  <a:pt x="1296" y="191"/>
                </a:cubicBezTo>
                <a:cubicBezTo>
                  <a:pt x="1299" y="188"/>
                  <a:pt x="1299" y="188"/>
                  <a:pt x="1299" y="188"/>
                </a:cubicBezTo>
                <a:moveTo>
                  <a:pt x="430" y="183"/>
                </a:moveTo>
                <a:cubicBezTo>
                  <a:pt x="427" y="185"/>
                  <a:pt x="427" y="185"/>
                  <a:pt x="427" y="185"/>
                </a:cubicBezTo>
                <a:cubicBezTo>
                  <a:pt x="430" y="183"/>
                  <a:pt x="430" y="183"/>
                  <a:pt x="430" y="183"/>
                </a:cubicBezTo>
                <a:moveTo>
                  <a:pt x="1212" y="183"/>
                </a:moveTo>
                <a:cubicBezTo>
                  <a:pt x="1212" y="183"/>
                  <a:pt x="1212" y="183"/>
                  <a:pt x="1212" y="183"/>
                </a:cubicBezTo>
                <a:moveTo>
                  <a:pt x="1299" y="183"/>
                </a:moveTo>
                <a:cubicBezTo>
                  <a:pt x="1294" y="183"/>
                  <a:pt x="1294" y="183"/>
                  <a:pt x="1294" y="183"/>
                </a:cubicBezTo>
                <a:cubicBezTo>
                  <a:pt x="1291" y="188"/>
                  <a:pt x="1291" y="188"/>
                  <a:pt x="1291" y="188"/>
                </a:cubicBezTo>
                <a:cubicBezTo>
                  <a:pt x="1287" y="195"/>
                  <a:pt x="1287" y="195"/>
                  <a:pt x="1287" y="195"/>
                </a:cubicBezTo>
                <a:cubicBezTo>
                  <a:pt x="1295" y="195"/>
                  <a:pt x="1295" y="195"/>
                  <a:pt x="1295" y="195"/>
                </a:cubicBezTo>
                <a:cubicBezTo>
                  <a:pt x="1296" y="191"/>
                  <a:pt x="1296" y="191"/>
                  <a:pt x="1296" y="191"/>
                </a:cubicBezTo>
                <a:cubicBezTo>
                  <a:pt x="1299" y="188"/>
                  <a:pt x="1299" y="188"/>
                  <a:pt x="1299" y="188"/>
                </a:cubicBezTo>
                <a:cubicBezTo>
                  <a:pt x="1299" y="183"/>
                  <a:pt x="1299" y="183"/>
                  <a:pt x="1299" y="183"/>
                </a:cubicBezTo>
                <a:moveTo>
                  <a:pt x="1299" y="183"/>
                </a:moveTo>
                <a:cubicBezTo>
                  <a:pt x="1299" y="188"/>
                  <a:pt x="1299" y="188"/>
                  <a:pt x="1299" y="188"/>
                </a:cubicBezTo>
                <a:cubicBezTo>
                  <a:pt x="1299" y="183"/>
                  <a:pt x="1299" y="183"/>
                  <a:pt x="1299" y="183"/>
                </a:cubicBezTo>
                <a:moveTo>
                  <a:pt x="1228" y="182"/>
                </a:moveTo>
                <a:cubicBezTo>
                  <a:pt x="1226" y="185"/>
                  <a:pt x="1226" y="185"/>
                  <a:pt x="1226" y="185"/>
                </a:cubicBezTo>
                <a:cubicBezTo>
                  <a:pt x="1231" y="186"/>
                  <a:pt x="1231" y="186"/>
                  <a:pt x="1231" y="186"/>
                </a:cubicBezTo>
                <a:cubicBezTo>
                  <a:pt x="1234" y="194"/>
                  <a:pt x="1234" y="194"/>
                  <a:pt x="1234" y="194"/>
                </a:cubicBezTo>
                <a:cubicBezTo>
                  <a:pt x="1239" y="194"/>
                  <a:pt x="1239" y="194"/>
                  <a:pt x="1239" y="194"/>
                </a:cubicBezTo>
                <a:cubicBezTo>
                  <a:pt x="1234" y="189"/>
                  <a:pt x="1234" y="187"/>
                  <a:pt x="1228" y="182"/>
                </a:cubicBezTo>
                <a:moveTo>
                  <a:pt x="1218" y="180"/>
                </a:moveTo>
                <a:cubicBezTo>
                  <a:pt x="1218" y="189"/>
                  <a:pt x="1218" y="189"/>
                  <a:pt x="1218" y="189"/>
                </a:cubicBezTo>
                <a:cubicBezTo>
                  <a:pt x="1223" y="185"/>
                  <a:pt x="1223" y="185"/>
                  <a:pt x="1223" y="185"/>
                </a:cubicBezTo>
                <a:cubicBezTo>
                  <a:pt x="1218" y="180"/>
                  <a:pt x="1218" y="180"/>
                  <a:pt x="1218" y="180"/>
                </a:cubicBezTo>
                <a:moveTo>
                  <a:pt x="432" y="166"/>
                </a:moveTo>
                <a:cubicBezTo>
                  <a:pt x="430" y="168"/>
                  <a:pt x="430" y="168"/>
                  <a:pt x="430" y="168"/>
                </a:cubicBezTo>
                <a:cubicBezTo>
                  <a:pt x="432" y="168"/>
                  <a:pt x="432" y="168"/>
                  <a:pt x="432" y="168"/>
                </a:cubicBezTo>
                <a:cubicBezTo>
                  <a:pt x="432" y="166"/>
                  <a:pt x="432" y="166"/>
                  <a:pt x="432" y="166"/>
                </a:cubicBezTo>
                <a:moveTo>
                  <a:pt x="1299" y="166"/>
                </a:moveTo>
                <a:cubicBezTo>
                  <a:pt x="1290" y="171"/>
                  <a:pt x="1290" y="171"/>
                  <a:pt x="1290" y="171"/>
                </a:cubicBezTo>
                <a:cubicBezTo>
                  <a:pt x="1293" y="179"/>
                  <a:pt x="1293" y="179"/>
                  <a:pt x="1293" y="179"/>
                </a:cubicBezTo>
                <a:cubicBezTo>
                  <a:pt x="1291" y="183"/>
                  <a:pt x="1291" y="183"/>
                  <a:pt x="1291" y="183"/>
                </a:cubicBezTo>
                <a:cubicBezTo>
                  <a:pt x="1291" y="188"/>
                  <a:pt x="1291" y="188"/>
                  <a:pt x="1291" y="188"/>
                </a:cubicBezTo>
                <a:cubicBezTo>
                  <a:pt x="1294" y="183"/>
                  <a:pt x="1294" y="183"/>
                  <a:pt x="1294" y="183"/>
                </a:cubicBezTo>
                <a:cubicBezTo>
                  <a:pt x="1299" y="183"/>
                  <a:pt x="1299" y="183"/>
                  <a:pt x="1299" y="183"/>
                </a:cubicBezTo>
                <a:cubicBezTo>
                  <a:pt x="1296" y="174"/>
                  <a:pt x="1296" y="174"/>
                  <a:pt x="1296" y="174"/>
                </a:cubicBezTo>
                <a:cubicBezTo>
                  <a:pt x="1302" y="174"/>
                  <a:pt x="1302" y="174"/>
                  <a:pt x="1302" y="174"/>
                </a:cubicBezTo>
                <a:cubicBezTo>
                  <a:pt x="1299" y="166"/>
                  <a:pt x="1299" y="166"/>
                  <a:pt x="1299" y="166"/>
                </a:cubicBezTo>
                <a:moveTo>
                  <a:pt x="440" y="163"/>
                </a:moveTo>
                <a:cubicBezTo>
                  <a:pt x="435" y="166"/>
                  <a:pt x="435" y="166"/>
                  <a:pt x="435" y="166"/>
                </a:cubicBezTo>
                <a:cubicBezTo>
                  <a:pt x="435" y="171"/>
                  <a:pt x="435" y="171"/>
                  <a:pt x="435" y="171"/>
                </a:cubicBezTo>
                <a:cubicBezTo>
                  <a:pt x="438" y="171"/>
                  <a:pt x="438" y="171"/>
                  <a:pt x="438" y="171"/>
                </a:cubicBezTo>
                <a:cubicBezTo>
                  <a:pt x="440" y="163"/>
                  <a:pt x="440" y="163"/>
                  <a:pt x="440" y="163"/>
                </a:cubicBezTo>
                <a:moveTo>
                  <a:pt x="1301" y="162"/>
                </a:moveTo>
                <a:cubicBezTo>
                  <a:pt x="1299" y="166"/>
                  <a:pt x="1299" y="166"/>
                  <a:pt x="1299" y="166"/>
                </a:cubicBezTo>
                <a:cubicBezTo>
                  <a:pt x="1302" y="174"/>
                  <a:pt x="1302" y="174"/>
                  <a:pt x="1302" y="174"/>
                </a:cubicBezTo>
                <a:cubicBezTo>
                  <a:pt x="1313" y="170"/>
                  <a:pt x="1313" y="170"/>
                  <a:pt x="1313" y="170"/>
                </a:cubicBezTo>
                <a:cubicBezTo>
                  <a:pt x="1301" y="162"/>
                  <a:pt x="1301" y="162"/>
                  <a:pt x="1301" y="162"/>
                </a:cubicBezTo>
                <a:moveTo>
                  <a:pt x="400" y="160"/>
                </a:moveTo>
                <a:cubicBezTo>
                  <a:pt x="400" y="160"/>
                  <a:pt x="400" y="160"/>
                  <a:pt x="400" y="160"/>
                </a:cubicBezTo>
                <a:moveTo>
                  <a:pt x="427" y="157"/>
                </a:moveTo>
                <a:cubicBezTo>
                  <a:pt x="425" y="160"/>
                  <a:pt x="425" y="160"/>
                  <a:pt x="425" y="160"/>
                </a:cubicBezTo>
                <a:cubicBezTo>
                  <a:pt x="430" y="160"/>
                  <a:pt x="430" y="160"/>
                  <a:pt x="430" y="160"/>
                </a:cubicBezTo>
                <a:cubicBezTo>
                  <a:pt x="427" y="157"/>
                  <a:pt x="427" y="157"/>
                  <a:pt x="427" y="157"/>
                </a:cubicBezTo>
                <a:moveTo>
                  <a:pt x="362" y="143"/>
                </a:moveTo>
                <a:cubicBezTo>
                  <a:pt x="362" y="143"/>
                  <a:pt x="362" y="143"/>
                  <a:pt x="362" y="143"/>
                </a:cubicBezTo>
                <a:moveTo>
                  <a:pt x="1307" y="143"/>
                </a:moveTo>
                <a:cubicBezTo>
                  <a:pt x="1305" y="146"/>
                  <a:pt x="1305" y="146"/>
                  <a:pt x="1305" y="146"/>
                </a:cubicBezTo>
                <a:cubicBezTo>
                  <a:pt x="1307" y="143"/>
                  <a:pt x="1307" y="143"/>
                  <a:pt x="1307" y="143"/>
                </a:cubicBezTo>
                <a:moveTo>
                  <a:pt x="1294" y="137"/>
                </a:moveTo>
                <a:cubicBezTo>
                  <a:pt x="1294" y="137"/>
                  <a:pt x="1294" y="137"/>
                  <a:pt x="1294" y="137"/>
                </a:cubicBezTo>
                <a:moveTo>
                  <a:pt x="1302" y="126"/>
                </a:moveTo>
                <a:cubicBezTo>
                  <a:pt x="1296" y="131"/>
                  <a:pt x="1296" y="131"/>
                  <a:pt x="1296" y="131"/>
                </a:cubicBezTo>
                <a:cubicBezTo>
                  <a:pt x="1294" y="137"/>
                  <a:pt x="1294" y="137"/>
                  <a:pt x="1294" y="137"/>
                </a:cubicBezTo>
                <a:cubicBezTo>
                  <a:pt x="1299" y="134"/>
                  <a:pt x="1299" y="134"/>
                  <a:pt x="1299" y="134"/>
                </a:cubicBezTo>
                <a:cubicBezTo>
                  <a:pt x="1299" y="157"/>
                  <a:pt x="1299" y="157"/>
                  <a:pt x="1299" y="157"/>
                </a:cubicBezTo>
                <a:cubicBezTo>
                  <a:pt x="1305" y="157"/>
                  <a:pt x="1305" y="157"/>
                  <a:pt x="1305" y="157"/>
                </a:cubicBezTo>
                <a:cubicBezTo>
                  <a:pt x="1305" y="146"/>
                  <a:pt x="1305" y="146"/>
                  <a:pt x="1305" y="146"/>
                </a:cubicBezTo>
                <a:cubicBezTo>
                  <a:pt x="1307" y="143"/>
                  <a:pt x="1307" y="143"/>
                  <a:pt x="1307" y="143"/>
                </a:cubicBezTo>
                <a:cubicBezTo>
                  <a:pt x="1305" y="129"/>
                  <a:pt x="1305" y="129"/>
                  <a:pt x="1305" y="129"/>
                </a:cubicBezTo>
                <a:cubicBezTo>
                  <a:pt x="1302" y="129"/>
                  <a:pt x="1301" y="132"/>
                  <a:pt x="1301" y="135"/>
                </a:cubicBezTo>
                <a:cubicBezTo>
                  <a:pt x="1301" y="135"/>
                  <a:pt x="1301" y="135"/>
                  <a:pt x="1301" y="135"/>
                </a:cubicBezTo>
                <a:cubicBezTo>
                  <a:pt x="1301" y="132"/>
                  <a:pt x="1302" y="129"/>
                  <a:pt x="1305" y="129"/>
                </a:cubicBezTo>
                <a:cubicBezTo>
                  <a:pt x="1302" y="126"/>
                  <a:pt x="1302" y="126"/>
                  <a:pt x="1302" y="126"/>
                </a:cubicBezTo>
                <a:moveTo>
                  <a:pt x="405" y="123"/>
                </a:moveTo>
                <a:cubicBezTo>
                  <a:pt x="405" y="123"/>
                  <a:pt x="405" y="123"/>
                  <a:pt x="405" y="123"/>
                </a:cubicBezTo>
                <a:moveTo>
                  <a:pt x="1375" y="123"/>
                </a:moveTo>
                <a:cubicBezTo>
                  <a:pt x="1372" y="125"/>
                  <a:pt x="1372" y="125"/>
                  <a:pt x="1372" y="125"/>
                </a:cubicBezTo>
                <a:cubicBezTo>
                  <a:pt x="1370" y="129"/>
                  <a:pt x="1370" y="129"/>
                  <a:pt x="1370" y="129"/>
                </a:cubicBezTo>
                <a:cubicBezTo>
                  <a:pt x="1373" y="126"/>
                  <a:pt x="1373" y="126"/>
                  <a:pt x="1373" y="126"/>
                </a:cubicBezTo>
                <a:cubicBezTo>
                  <a:pt x="1375" y="123"/>
                  <a:pt x="1375" y="123"/>
                  <a:pt x="1375" y="123"/>
                </a:cubicBezTo>
                <a:moveTo>
                  <a:pt x="196" y="111"/>
                </a:moveTo>
                <a:cubicBezTo>
                  <a:pt x="190" y="111"/>
                  <a:pt x="190" y="111"/>
                  <a:pt x="190" y="111"/>
                </a:cubicBezTo>
                <a:cubicBezTo>
                  <a:pt x="197" y="121"/>
                  <a:pt x="198" y="116"/>
                  <a:pt x="201" y="126"/>
                </a:cubicBezTo>
                <a:cubicBezTo>
                  <a:pt x="207" y="126"/>
                  <a:pt x="207" y="126"/>
                  <a:pt x="207" y="126"/>
                </a:cubicBezTo>
                <a:cubicBezTo>
                  <a:pt x="196" y="111"/>
                  <a:pt x="196" y="111"/>
                  <a:pt x="196" y="111"/>
                </a:cubicBezTo>
                <a:moveTo>
                  <a:pt x="95" y="109"/>
                </a:moveTo>
                <a:cubicBezTo>
                  <a:pt x="93" y="111"/>
                  <a:pt x="93" y="111"/>
                  <a:pt x="93" y="111"/>
                </a:cubicBezTo>
                <a:cubicBezTo>
                  <a:pt x="95" y="111"/>
                  <a:pt x="95" y="111"/>
                  <a:pt x="95" y="111"/>
                </a:cubicBezTo>
                <a:cubicBezTo>
                  <a:pt x="95" y="109"/>
                  <a:pt x="95" y="109"/>
                  <a:pt x="95" y="109"/>
                </a:cubicBezTo>
                <a:moveTo>
                  <a:pt x="185" y="106"/>
                </a:moveTo>
                <a:cubicBezTo>
                  <a:pt x="188" y="109"/>
                  <a:pt x="188" y="109"/>
                  <a:pt x="188" y="109"/>
                </a:cubicBezTo>
                <a:cubicBezTo>
                  <a:pt x="190" y="111"/>
                  <a:pt x="190" y="111"/>
                  <a:pt x="190" y="111"/>
                </a:cubicBezTo>
                <a:cubicBezTo>
                  <a:pt x="188" y="109"/>
                  <a:pt x="188" y="109"/>
                  <a:pt x="188" y="109"/>
                </a:cubicBezTo>
                <a:cubicBezTo>
                  <a:pt x="185" y="106"/>
                  <a:pt x="185" y="106"/>
                  <a:pt x="185" y="106"/>
                </a:cubicBezTo>
                <a:moveTo>
                  <a:pt x="1337" y="100"/>
                </a:moveTo>
                <a:cubicBezTo>
                  <a:pt x="1340" y="103"/>
                  <a:pt x="1340" y="103"/>
                  <a:pt x="1340" y="103"/>
                </a:cubicBezTo>
                <a:cubicBezTo>
                  <a:pt x="1337" y="100"/>
                  <a:pt x="1337" y="100"/>
                  <a:pt x="1337" y="100"/>
                </a:cubicBezTo>
                <a:moveTo>
                  <a:pt x="1386" y="100"/>
                </a:moveTo>
                <a:cubicBezTo>
                  <a:pt x="1383" y="103"/>
                  <a:pt x="1383" y="103"/>
                  <a:pt x="1383" y="103"/>
                </a:cubicBezTo>
                <a:cubicBezTo>
                  <a:pt x="1386" y="100"/>
                  <a:pt x="1386" y="100"/>
                  <a:pt x="1386" y="100"/>
                </a:cubicBezTo>
                <a:moveTo>
                  <a:pt x="182" y="99"/>
                </a:moveTo>
                <a:cubicBezTo>
                  <a:pt x="169" y="103"/>
                  <a:pt x="169" y="103"/>
                  <a:pt x="169" y="103"/>
                </a:cubicBezTo>
                <a:cubicBezTo>
                  <a:pt x="171" y="106"/>
                  <a:pt x="171" y="106"/>
                  <a:pt x="171" y="106"/>
                </a:cubicBezTo>
                <a:cubicBezTo>
                  <a:pt x="185" y="106"/>
                  <a:pt x="185" y="106"/>
                  <a:pt x="185" y="106"/>
                </a:cubicBezTo>
                <a:cubicBezTo>
                  <a:pt x="182" y="99"/>
                  <a:pt x="182" y="99"/>
                  <a:pt x="182" y="99"/>
                </a:cubicBezTo>
                <a:moveTo>
                  <a:pt x="125" y="97"/>
                </a:moveTo>
                <a:cubicBezTo>
                  <a:pt x="123" y="100"/>
                  <a:pt x="123" y="100"/>
                  <a:pt x="123" y="100"/>
                </a:cubicBezTo>
                <a:cubicBezTo>
                  <a:pt x="125" y="97"/>
                  <a:pt x="125" y="97"/>
                  <a:pt x="125" y="97"/>
                </a:cubicBezTo>
                <a:moveTo>
                  <a:pt x="1381" y="100"/>
                </a:moveTo>
                <a:cubicBezTo>
                  <a:pt x="1383" y="97"/>
                  <a:pt x="1383" y="97"/>
                  <a:pt x="1383" y="97"/>
                </a:cubicBezTo>
                <a:cubicBezTo>
                  <a:pt x="1381" y="100"/>
                  <a:pt x="1381" y="100"/>
                  <a:pt x="1381" y="100"/>
                </a:cubicBezTo>
                <a:moveTo>
                  <a:pt x="1386" y="97"/>
                </a:moveTo>
                <a:cubicBezTo>
                  <a:pt x="1383" y="97"/>
                  <a:pt x="1383" y="97"/>
                  <a:pt x="1383" y="97"/>
                </a:cubicBezTo>
                <a:cubicBezTo>
                  <a:pt x="1381" y="100"/>
                  <a:pt x="1381" y="100"/>
                  <a:pt x="1381" y="100"/>
                </a:cubicBezTo>
                <a:cubicBezTo>
                  <a:pt x="1374" y="102"/>
                  <a:pt x="1356" y="111"/>
                  <a:pt x="1356" y="120"/>
                </a:cubicBezTo>
                <a:cubicBezTo>
                  <a:pt x="1356" y="123"/>
                  <a:pt x="1356" y="123"/>
                  <a:pt x="1356" y="123"/>
                </a:cubicBezTo>
                <a:cubicBezTo>
                  <a:pt x="1356" y="131"/>
                  <a:pt x="1357" y="131"/>
                  <a:pt x="1360" y="138"/>
                </a:cubicBezTo>
                <a:cubicBezTo>
                  <a:pt x="1370" y="129"/>
                  <a:pt x="1370" y="129"/>
                  <a:pt x="1370" y="129"/>
                </a:cubicBezTo>
                <a:cubicBezTo>
                  <a:pt x="1372" y="125"/>
                  <a:pt x="1372" y="125"/>
                  <a:pt x="1372" y="125"/>
                </a:cubicBezTo>
                <a:cubicBezTo>
                  <a:pt x="1375" y="123"/>
                  <a:pt x="1375" y="123"/>
                  <a:pt x="1375" y="123"/>
                </a:cubicBezTo>
                <a:cubicBezTo>
                  <a:pt x="1381" y="123"/>
                  <a:pt x="1381" y="123"/>
                  <a:pt x="1381" y="123"/>
                </a:cubicBezTo>
                <a:cubicBezTo>
                  <a:pt x="1381" y="117"/>
                  <a:pt x="1381" y="117"/>
                  <a:pt x="1381" y="117"/>
                </a:cubicBezTo>
                <a:cubicBezTo>
                  <a:pt x="1384" y="112"/>
                  <a:pt x="1384" y="112"/>
                  <a:pt x="1384" y="112"/>
                </a:cubicBezTo>
                <a:cubicBezTo>
                  <a:pt x="1381" y="117"/>
                  <a:pt x="1381" y="117"/>
                  <a:pt x="1381" y="117"/>
                </a:cubicBezTo>
                <a:cubicBezTo>
                  <a:pt x="1389" y="117"/>
                  <a:pt x="1389" y="117"/>
                  <a:pt x="1389" y="117"/>
                </a:cubicBezTo>
                <a:cubicBezTo>
                  <a:pt x="1383" y="106"/>
                  <a:pt x="1383" y="106"/>
                  <a:pt x="1383" y="106"/>
                </a:cubicBezTo>
                <a:cubicBezTo>
                  <a:pt x="1381" y="106"/>
                  <a:pt x="1381" y="106"/>
                  <a:pt x="1381" y="106"/>
                </a:cubicBezTo>
                <a:cubicBezTo>
                  <a:pt x="1383" y="106"/>
                  <a:pt x="1383" y="106"/>
                  <a:pt x="1383" y="106"/>
                </a:cubicBezTo>
                <a:cubicBezTo>
                  <a:pt x="1383" y="103"/>
                  <a:pt x="1383" y="103"/>
                  <a:pt x="1383" y="103"/>
                </a:cubicBezTo>
                <a:cubicBezTo>
                  <a:pt x="1381" y="106"/>
                  <a:pt x="1381" y="106"/>
                  <a:pt x="1381" y="106"/>
                </a:cubicBezTo>
                <a:cubicBezTo>
                  <a:pt x="1383" y="103"/>
                  <a:pt x="1383" y="103"/>
                  <a:pt x="1383" y="103"/>
                </a:cubicBezTo>
                <a:cubicBezTo>
                  <a:pt x="1386" y="100"/>
                  <a:pt x="1386" y="100"/>
                  <a:pt x="1386" y="100"/>
                </a:cubicBezTo>
                <a:cubicBezTo>
                  <a:pt x="1386" y="97"/>
                  <a:pt x="1386" y="97"/>
                  <a:pt x="1386" y="97"/>
                </a:cubicBezTo>
                <a:moveTo>
                  <a:pt x="1389" y="94"/>
                </a:moveTo>
                <a:cubicBezTo>
                  <a:pt x="1386" y="97"/>
                  <a:pt x="1386" y="97"/>
                  <a:pt x="1386" y="97"/>
                </a:cubicBezTo>
                <a:cubicBezTo>
                  <a:pt x="1386" y="100"/>
                  <a:pt x="1386" y="100"/>
                  <a:pt x="1386" y="100"/>
                </a:cubicBezTo>
                <a:cubicBezTo>
                  <a:pt x="1394" y="97"/>
                  <a:pt x="1394" y="97"/>
                  <a:pt x="1394" y="97"/>
                </a:cubicBezTo>
                <a:cubicBezTo>
                  <a:pt x="1389" y="94"/>
                  <a:pt x="1389" y="94"/>
                  <a:pt x="1389" y="94"/>
                </a:cubicBezTo>
                <a:moveTo>
                  <a:pt x="405" y="89"/>
                </a:moveTo>
                <a:cubicBezTo>
                  <a:pt x="400" y="89"/>
                  <a:pt x="400" y="89"/>
                  <a:pt x="400" y="89"/>
                </a:cubicBezTo>
                <a:cubicBezTo>
                  <a:pt x="400" y="94"/>
                  <a:pt x="400" y="94"/>
                  <a:pt x="400" y="94"/>
                </a:cubicBezTo>
                <a:cubicBezTo>
                  <a:pt x="405" y="94"/>
                  <a:pt x="405" y="94"/>
                  <a:pt x="405" y="94"/>
                </a:cubicBezTo>
                <a:cubicBezTo>
                  <a:pt x="405" y="89"/>
                  <a:pt x="405" y="89"/>
                  <a:pt x="405" y="89"/>
                </a:cubicBezTo>
                <a:moveTo>
                  <a:pt x="1438" y="89"/>
                </a:moveTo>
                <a:cubicBezTo>
                  <a:pt x="1432" y="91"/>
                  <a:pt x="1432" y="91"/>
                  <a:pt x="1432" y="91"/>
                </a:cubicBezTo>
                <a:cubicBezTo>
                  <a:pt x="1438" y="89"/>
                  <a:pt x="1438" y="89"/>
                  <a:pt x="1438" y="89"/>
                </a:cubicBezTo>
                <a:moveTo>
                  <a:pt x="1446" y="89"/>
                </a:moveTo>
                <a:cubicBezTo>
                  <a:pt x="1440" y="89"/>
                  <a:pt x="1440" y="89"/>
                  <a:pt x="1440" y="89"/>
                </a:cubicBezTo>
                <a:cubicBezTo>
                  <a:pt x="1446" y="89"/>
                  <a:pt x="1446" y="89"/>
                  <a:pt x="1446" y="89"/>
                </a:cubicBezTo>
                <a:moveTo>
                  <a:pt x="449" y="82"/>
                </a:moveTo>
                <a:cubicBezTo>
                  <a:pt x="449" y="89"/>
                  <a:pt x="449" y="89"/>
                  <a:pt x="449" y="89"/>
                </a:cubicBezTo>
                <a:cubicBezTo>
                  <a:pt x="449" y="91"/>
                  <a:pt x="450" y="92"/>
                  <a:pt x="452" y="92"/>
                </a:cubicBezTo>
                <a:cubicBezTo>
                  <a:pt x="456" y="92"/>
                  <a:pt x="464" y="87"/>
                  <a:pt x="465" y="86"/>
                </a:cubicBezTo>
                <a:cubicBezTo>
                  <a:pt x="462" y="83"/>
                  <a:pt x="462" y="83"/>
                  <a:pt x="462" y="83"/>
                </a:cubicBezTo>
                <a:cubicBezTo>
                  <a:pt x="460" y="86"/>
                  <a:pt x="460" y="86"/>
                  <a:pt x="460" y="86"/>
                </a:cubicBezTo>
                <a:cubicBezTo>
                  <a:pt x="449" y="82"/>
                  <a:pt x="449" y="82"/>
                  <a:pt x="449" y="82"/>
                </a:cubicBezTo>
                <a:moveTo>
                  <a:pt x="397" y="80"/>
                </a:moveTo>
                <a:cubicBezTo>
                  <a:pt x="392" y="83"/>
                  <a:pt x="392" y="83"/>
                  <a:pt x="392" y="83"/>
                </a:cubicBezTo>
                <a:cubicBezTo>
                  <a:pt x="389" y="92"/>
                  <a:pt x="389" y="92"/>
                  <a:pt x="389" y="92"/>
                </a:cubicBezTo>
                <a:cubicBezTo>
                  <a:pt x="400" y="86"/>
                  <a:pt x="400" y="86"/>
                  <a:pt x="400" y="86"/>
                </a:cubicBezTo>
                <a:cubicBezTo>
                  <a:pt x="397" y="80"/>
                  <a:pt x="397" y="80"/>
                  <a:pt x="397" y="80"/>
                </a:cubicBezTo>
                <a:moveTo>
                  <a:pt x="419" y="80"/>
                </a:moveTo>
                <a:cubicBezTo>
                  <a:pt x="411" y="80"/>
                  <a:pt x="411" y="80"/>
                  <a:pt x="411" y="80"/>
                </a:cubicBezTo>
                <a:cubicBezTo>
                  <a:pt x="419" y="80"/>
                  <a:pt x="419" y="80"/>
                  <a:pt x="419" y="80"/>
                </a:cubicBezTo>
                <a:moveTo>
                  <a:pt x="389" y="77"/>
                </a:moveTo>
                <a:cubicBezTo>
                  <a:pt x="383" y="86"/>
                  <a:pt x="383" y="86"/>
                  <a:pt x="383" y="86"/>
                </a:cubicBezTo>
                <a:cubicBezTo>
                  <a:pt x="392" y="83"/>
                  <a:pt x="392" y="83"/>
                  <a:pt x="392" y="83"/>
                </a:cubicBezTo>
                <a:cubicBezTo>
                  <a:pt x="397" y="80"/>
                  <a:pt x="397" y="80"/>
                  <a:pt x="397" y="80"/>
                </a:cubicBezTo>
                <a:cubicBezTo>
                  <a:pt x="389" y="77"/>
                  <a:pt x="389" y="77"/>
                  <a:pt x="389" y="77"/>
                </a:cubicBezTo>
                <a:moveTo>
                  <a:pt x="419" y="77"/>
                </a:moveTo>
                <a:cubicBezTo>
                  <a:pt x="419" y="77"/>
                  <a:pt x="419" y="77"/>
                  <a:pt x="419" y="77"/>
                </a:cubicBezTo>
                <a:cubicBezTo>
                  <a:pt x="413" y="77"/>
                  <a:pt x="413" y="77"/>
                  <a:pt x="413" y="77"/>
                </a:cubicBezTo>
                <a:cubicBezTo>
                  <a:pt x="411" y="80"/>
                  <a:pt x="411" y="80"/>
                  <a:pt x="411" y="80"/>
                </a:cubicBezTo>
                <a:cubicBezTo>
                  <a:pt x="419" y="80"/>
                  <a:pt x="419" y="80"/>
                  <a:pt x="419" y="80"/>
                </a:cubicBezTo>
                <a:cubicBezTo>
                  <a:pt x="419" y="77"/>
                  <a:pt x="419" y="77"/>
                  <a:pt x="419" y="77"/>
                </a:cubicBezTo>
                <a:moveTo>
                  <a:pt x="419" y="77"/>
                </a:moveTo>
                <a:cubicBezTo>
                  <a:pt x="413" y="77"/>
                  <a:pt x="413" y="77"/>
                  <a:pt x="413" y="77"/>
                </a:cubicBezTo>
                <a:cubicBezTo>
                  <a:pt x="419" y="77"/>
                  <a:pt x="419" y="77"/>
                  <a:pt x="419" y="77"/>
                </a:cubicBezTo>
                <a:moveTo>
                  <a:pt x="421" y="77"/>
                </a:moveTo>
                <a:cubicBezTo>
                  <a:pt x="419" y="77"/>
                  <a:pt x="419" y="77"/>
                  <a:pt x="419" y="77"/>
                </a:cubicBezTo>
                <a:cubicBezTo>
                  <a:pt x="419" y="80"/>
                  <a:pt x="419" y="80"/>
                  <a:pt x="419" y="80"/>
                </a:cubicBezTo>
                <a:cubicBezTo>
                  <a:pt x="421" y="80"/>
                  <a:pt x="421" y="80"/>
                  <a:pt x="421" y="80"/>
                </a:cubicBezTo>
                <a:cubicBezTo>
                  <a:pt x="421" y="77"/>
                  <a:pt x="421" y="77"/>
                  <a:pt x="421" y="77"/>
                </a:cubicBezTo>
                <a:moveTo>
                  <a:pt x="250" y="74"/>
                </a:moveTo>
                <a:cubicBezTo>
                  <a:pt x="245" y="77"/>
                  <a:pt x="245" y="77"/>
                  <a:pt x="245" y="77"/>
                </a:cubicBezTo>
                <a:cubicBezTo>
                  <a:pt x="250" y="74"/>
                  <a:pt x="250" y="74"/>
                  <a:pt x="250" y="74"/>
                </a:cubicBezTo>
                <a:moveTo>
                  <a:pt x="34" y="74"/>
                </a:moveTo>
                <a:cubicBezTo>
                  <a:pt x="34" y="74"/>
                  <a:pt x="35" y="74"/>
                  <a:pt x="36" y="74"/>
                </a:cubicBezTo>
                <a:cubicBezTo>
                  <a:pt x="35" y="74"/>
                  <a:pt x="34" y="74"/>
                  <a:pt x="34" y="74"/>
                </a:cubicBezTo>
                <a:moveTo>
                  <a:pt x="36" y="73"/>
                </a:moveTo>
                <a:cubicBezTo>
                  <a:pt x="36" y="74"/>
                  <a:pt x="36" y="74"/>
                  <a:pt x="36" y="74"/>
                </a:cubicBezTo>
                <a:cubicBezTo>
                  <a:pt x="36" y="73"/>
                  <a:pt x="36" y="73"/>
                  <a:pt x="36" y="73"/>
                </a:cubicBezTo>
                <a:moveTo>
                  <a:pt x="430" y="72"/>
                </a:moveTo>
                <a:cubicBezTo>
                  <a:pt x="421" y="77"/>
                  <a:pt x="421" y="77"/>
                  <a:pt x="421" y="77"/>
                </a:cubicBezTo>
                <a:cubicBezTo>
                  <a:pt x="421" y="80"/>
                  <a:pt x="421" y="80"/>
                  <a:pt x="421" y="80"/>
                </a:cubicBezTo>
                <a:cubicBezTo>
                  <a:pt x="430" y="80"/>
                  <a:pt x="430" y="80"/>
                  <a:pt x="430" y="80"/>
                </a:cubicBezTo>
                <a:cubicBezTo>
                  <a:pt x="430" y="72"/>
                  <a:pt x="430" y="72"/>
                  <a:pt x="430" y="72"/>
                </a:cubicBezTo>
                <a:moveTo>
                  <a:pt x="383" y="69"/>
                </a:moveTo>
                <a:cubicBezTo>
                  <a:pt x="373" y="74"/>
                  <a:pt x="373" y="74"/>
                  <a:pt x="373" y="74"/>
                </a:cubicBezTo>
                <a:cubicBezTo>
                  <a:pt x="373" y="77"/>
                  <a:pt x="373" y="77"/>
                  <a:pt x="373" y="77"/>
                </a:cubicBezTo>
                <a:cubicBezTo>
                  <a:pt x="378" y="83"/>
                  <a:pt x="378" y="83"/>
                  <a:pt x="378" y="83"/>
                </a:cubicBezTo>
                <a:cubicBezTo>
                  <a:pt x="381" y="86"/>
                  <a:pt x="381" y="86"/>
                  <a:pt x="381" y="86"/>
                </a:cubicBezTo>
                <a:cubicBezTo>
                  <a:pt x="378" y="83"/>
                  <a:pt x="378" y="83"/>
                  <a:pt x="378" y="83"/>
                </a:cubicBezTo>
                <a:cubicBezTo>
                  <a:pt x="381" y="86"/>
                  <a:pt x="381" y="86"/>
                  <a:pt x="381" y="86"/>
                </a:cubicBezTo>
                <a:cubicBezTo>
                  <a:pt x="383" y="86"/>
                  <a:pt x="383" y="86"/>
                  <a:pt x="383" y="86"/>
                </a:cubicBezTo>
                <a:cubicBezTo>
                  <a:pt x="389" y="77"/>
                  <a:pt x="389" y="77"/>
                  <a:pt x="389" y="77"/>
                </a:cubicBezTo>
                <a:cubicBezTo>
                  <a:pt x="383" y="77"/>
                  <a:pt x="383" y="77"/>
                  <a:pt x="383" y="77"/>
                </a:cubicBezTo>
                <a:cubicBezTo>
                  <a:pt x="378" y="77"/>
                  <a:pt x="378" y="77"/>
                  <a:pt x="378" y="77"/>
                </a:cubicBezTo>
                <a:cubicBezTo>
                  <a:pt x="383" y="77"/>
                  <a:pt x="383" y="77"/>
                  <a:pt x="383" y="77"/>
                </a:cubicBezTo>
                <a:cubicBezTo>
                  <a:pt x="386" y="72"/>
                  <a:pt x="386" y="72"/>
                  <a:pt x="386" y="72"/>
                </a:cubicBezTo>
                <a:cubicBezTo>
                  <a:pt x="383" y="69"/>
                  <a:pt x="383" y="69"/>
                  <a:pt x="383" y="69"/>
                </a:cubicBezTo>
                <a:moveTo>
                  <a:pt x="28" y="74"/>
                </a:moveTo>
                <a:cubicBezTo>
                  <a:pt x="28" y="74"/>
                  <a:pt x="29" y="74"/>
                  <a:pt x="29" y="74"/>
                </a:cubicBezTo>
                <a:cubicBezTo>
                  <a:pt x="29" y="74"/>
                  <a:pt x="30" y="74"/>
                  <a:pt x="30" y="74"/>
                </a:cubicBezTo>
                <a:cubicBezTo>
                  <a:pt x="30" y="74"/>
                  <a:pt x="29" y="74"/>
                  <a:pt x="29" y="74"/>
                </a:cubicBezTo>
                <a:cubicBezTo>
                  <a:pt x="29" y="74"/>
                  <a:pt x="28" y="74"/>
                  <a:pt x="28" y="74"/>
                </a:cubicBezTo>
                <a:moveTo>
                  <a:pt x="0" y="63"/>
                </a:moveTo>
                <a:cubicBezTo>
                  <a:pt x="0" y="72"/>
                  <a:pt x="0" y="72"/>
                  <a:pt x="0" y="72"/>
                </a:cubicBezTo>
                <a:cubicBezTo>
                  <a:pt x="25" y="80"/>
                  <a:pt x="25" y="80"/>
                  <a:pt x="25" y="80"/>
                </a:cubicBezTo>
                <a:cubicBezTo>
                  <a:pt x="26" y="78"/>
                  <a:pt x="27" y="76"/>
                  <a:pt x="27" y="75"/>
                </a:cubicBezTo>
                <a:cubicBezTo>
                  <a:pt x="27" y="76"/>
                  <a:pt x="26" y="78"/>
                  <a:pt x="25" y="80"/>
                </a:cubicBezTo>
                <a:cubicBezTo>
                  <a:pt x="34" y="74"/>
                  <a:pt x="34" y="74"/>
                  <a:pt x="34" y="74"/>
                </a:cubicBezTo>
                <a:cubicBezTo>
                  <a:pt x="34" y="74"/>
                  <a:pt x="34" y="74"/>
                  <a:pt x="34" y="74"/>
                </a:cubicBezTo>
                <a:cubicBezTo>
                  <a:pt x="34" y="74"/>
                  <a:pt x="34" y="74"/>
                  <a:pt x="34" y="74"/>
                </a:cubicBezTo>
                <a:cubicBezTo>
                  <a:pt x="36" y="73"/>
                  <a:pt x="36" y="73"/>
                  <a:pt x="36" y="73"/>
                </a:cubicBezTo>
                <a:cubicBezTo>
                  <a:pt x="38" y="72"/>
                  <a:pt x="38" y="72"/>
                  <a:pt x="38" y="72"/>
                </a:cubicBezTo>
                <a:cubicBezTo>
                  <a:pt x="35" y="70"/>
                  <a:pt x="35" y="69"/>
                  <a:pt x="30" y="69"/>
                </a:cubicBezTo>
                <a:cubicBezTo>
                  <a:pt x="29" y="69"/>
                  <a:pt x="28" y="69"/>
                  <a:pt x="27" y="69"/>
                </a:cubicBezTo>
                <a:cubicBezTo>
                  <a:pt x="20" y="69"/>
                  <a:pt x="24" y="69"/>
                  <a:pt x="22" y="72"/>
                </a:cubicBezTo>
                <a:cubicBezTo>
                  <a:pt x="22" y="72"/>
                  <a:pt x="22" y="72"/>
                  <a:pt x="22" y="72"/>
                </a:cubicBezTo>
                <a:cubicBezTo>
                  <a:pt x="16" y="67"/>
                  <a:pt x="16" y="67"/>
                  <a:pt x="16" y="67"/>
                </a:cubicBezTo>
                <a:cubicBezTo>
                  <a:pt x="0" y="63"/>
                  <a:pt x="0" y="63"/>
                  <a:pt x="0" y="63"/>
                </a:cubicBezTo>
                <a:moveTo>
                  <a:pt x="345" y="63"/>
                </a:moveTo>
                <a:cubicBezTo>
                  <a:pt x="340" y="66"/>
                  <a:pt x="340" y="66"/>
                  <a:pt x="340" y="66"/>
                </a:cubicBezTo>
                <a:cubicBezTo>
                  <a:pt x="345" y="63"/>
                  <a:pt x="345" y="63"/>
                  <a:pt x="345" y="63"/>
                </a:cubicBezTo>
                <a:moveTo>
                  <a:pt x="381" y="63"/>
                </a:moveTo>
                <a:cubicBezTo>
                  <a:pt x="378" y="66"/>
                  <a:pt x="378" y="66"/>
                  <a:pt x="378" y="66"/>
                </a:cubicBezTo>
                <a:cubicBezTo>
                  <a:pt x="375" y="69"/>
                  <a:pt x="375" y="69"/>
                  <a:pt x="375" y="69"/>
                </a:cubicBezTo>
                <a:cubicBezTo>
                  <a:pt x="378" y="66"/>
                  <a:pt x="378" y="66"/>
                  <a:pt x="378" y="66"/>
                </a:cubicBezTo>
                <a:cubicBezTo>
                  <a:pt x="381" y="63"/>
                  <a:pt x="381" y="63"/>
                  <a:pt x="381" y="63"/>
                </a:cubicBezTo>
                <a:moveTo>
                  <a:pt x="397" y="60"/>
                </a:moveTo>
                <a:cubicBezTo>
                  <a:pt x="397" y="60"/>
                  <a:pt x="397" y="60"/>
                  <a:pt x="397" y="60"/>
                </a:cubicBezTo>
                <a:moveTo>
                  <a:pt x="421" y="60"/>
                </a:moveTo>
                <a:cubicBezTo>
                  <a:pt x="413" y="63"/>
                  <a:pt x="413" y="63"/>
                  <a:pt x="413" y="63"/>
                </a:cubicBezTo>
                <a:cubicBezTo>
                  <a:pt x="413" y="69"/>
                  <a:pt x="413" y="69"/>
                  <a:pt x="413" y="69"/>
                </a:cubicBezTo>
                <a:cubicBezTo>
                  <a:pt x="421" y="69"/>
                  <a:pt x="421" y="69"/>
                  <a:pt x="421" y="69"/>
                </a:cubicBezTo>
                <a:cubicBezTo>
                  <a:pt x="421" y="63"/>
                  <a:pt x="421" y="63"/>
                  <a:pt x="421" y="63"/>
                </a:cubicBezTo>
                <a:cubicBezTo>
                  <a:pt x="427" y="63"/>
                  <a:pt x="427" y="63"/>
                  <a:pt x="427" y="63"/>
                </a:cubicBezTo>
                <a:cubicBezTo>
                  <a:pt x="421" y="60"/>
                  <a:pt x="421" y="60"/>
                  <a:pt x="421" y="60"/>
                </a:cubicBezTo>
                <a:moveTo>
                  <a:pt x="998" y="57"/>
                </a:moveTo>
                <a:cubicBezTo>
                  <a:pt x="998" y="57"/>
                  <a:pt x="998" y="57"/>
                  <a:pt x="998" y="57"/>
                </a:cubicBezTo>
                <a:cubicBezTo>
                  <a:pt x="998" y="57"/>
                  <a:pt x="998" y="57"/>
                  <a:pt x="998" y="57"/>
                </a:cubicBezTo>
                <a:moveTo>
                  <a:pt x="348" y="52"/>
                </a:moveTo>
                <a:cubicBezTo>
                  <a:pt x="351" y="54"/>
                  <a:pt x="351" y="54"/>
                  <a:pt x="351" y="54"/>
                </a:cubicBezTo>
                <a:cubicBezTo>
                  <a:pt x="348" y="52"/>
                  <a:pt x="348" y="52"/>
                  <a:pt x="348" y="52"/>
                </a:cubicBezTo>
                <a:moveTo>
                  <a:pt x="6" y="49"/>
                </a:moveTo>
                <a:cubicBezTo>
                  <a:pt x="0" y="49"/>
                  <a:pt x="0" y="49"/>
                  <a:pt x="0" y="49"/>
                </a:cubicBezTo>
                <a:cubicBezTo>
                  <a:pt x="0" y="54"/>
                  <a:pt x="0" y="54"/>
                  <a:pt x="0" y="54"/>
                </a:cubicBezTo>
                <a:cubicBezTo>
                  <a:pt x="6" y="54"/>
                  <a:pt x="6" y="54"/>
                  <a:pt x="6" y="54"/>
                </a:cubicBezTo>
                <a:cubicBezTo>
                  <a:pt x="6" y="49"/>
                  <a:pt x="6" y="49"/>
                  <a:pt x="6" y="49"/>
                </a:cubicBezTo>
                <a:moveTo>
                  <a:pt x="220" y="46"/>
                </a:moveTo>
                <a:cubicBezTo>
                  <a:pt x="220" y="46"/>
                  <a:pt x="220" y="46"/>
                  <a:pt x="220" y="46"/>
                </a:cubicBezTo>
                <a:cubicBezTo>
                  <a:pt x="220" y="49"/>
                  <a:pt x="220" y="49"/>
                  <a:pt x="220" y="49"/>
                </a:cubicBezTo>
                <a:cubicBezTo>
                  <a:pt x="220" y="46"/>
                  <a:pt x="220" y="46"/>
                  <a:pt x="220" y="46"/>
                </a:cubicBezTo>
                <a:moveTo>
                  <a:pt x="245" y="46"/>
                </a:moveTo>
                <a:cubicBezTo>
                  <a:pt x="239" y="46"/>
                  <a:pt x="239" y="46"/>
                  <a:pt x="239" y="46"/>
                </a:cubicBezTo>
                <a:cubicBezTo>
                  <a:pt x="237" y="52"/>
                  <a:pt x="237" y="52"/>
                  <a:pt x="237" y="52"/>
                </a:cubicBezTo>
                <a:cubicBezTo>
                  <a:pt x="242" y="48"/>
                  <a:pt x="242" y="48"/>
                  <a:pt x="242" y="48"/>
                </a:cubicBezTo>
                <a:cubicBezTo>
                  <a:pt x="250" y="54"/>
                  <a:pt x="250" y="54"/>
                  <a:pt x="250" y="54"/>
                </a:cubicBezTo>
                <a:cubicBezTo>
                  <a:pt x="245" y="46"/>
                  <a:pt x="245" y="46"/>
                  <a:pt x="245" y="46"/>
                </a:cubicBezTo>
                <a:moveTo>
                  <a:pt x="364" y="46"/>
                </a:moveTo>
                <a:cubicBezTo>
                  <a:pt x="364" y="46"/>
                  <a:pt x="364" y="46"/>
                  <a:pt x="364" y="46"/>
                </a:cubicBezTo>
                <a:moveTo>
                  <a:pt x="364" y="46"/>
                </a:moveTo>
                <a:cubicBezTo>
                  <a:pt x="364" y="46"/>
                  <a:pt x="364" y="46"/>
                  <a:pt x="364" y="46"/>
                </a:cubicBezTo>
                <a:moveTo>
                  <a:pt x="223" y="43"/>
                </a:moveTo>
                <a:cubicBezTo>
                  <a:pt x="220" y="46"/>
                  <a:pt x="220" y="46"/>
                  <a:pt x="220" y="46"/>
                </a:cubicBezTo>
                <a:cubicBezTo>
                  <a:pt x="223" y="43"/>
                  <a:pt x="223" y="43"/>
                  <a:pt x="223" y="43"/>
                </a:cubicBezTo>
                <a:moveTo>
                  <a:pt x="367" y="43"/>
                </a:moveTo>
                <a:cubicBezTo>
                  <a:pt x="364" y="46"/>
                  <a:pt x="364" y="46"/>
                  <a:pt x="364" y="46"/>
                </a:cubicBezTo>
                <a:cubicBezTo>
                  <a:pt x="367" y="43"/>
                  <a:pt x="367" y="43"/>
                  <a:pt x="367" y="43"/>
                </a:cubicBezTo>
                <a:moveTo>
                  <a:pt x="416" y="43"/>
                </a:moveTo>
                <a:cubicBezTo>
                  <a:pt x="419" y="46"/>
                  <a:pt x="419" y="46"/>
                  <a:pt x="419" y="46"/>
                </a:cubicBezTo>
                <a:cubicBezTo>
                  <a:pt x="421" y="49"/>
                  <a:pt x="421" y="49"/>
                  <a:pt x="421" y="49"/>
                </a:cubicBezTo>
                <a:cubicBezTo>
                  <a:pt x="427" y="52"/>
                  <a:pt x="427" y="52"/>
                  <a:pt x="427" y="52"/>
                </a:cubicBezTo>
                <a:cubicBezTo>
                  <a:pt x="421" y="49"/>
                  <a:pt x="421" y="49"/>
                  <a:pt x="421" y="49"/>
                </a:cubicBezTo>
                <a:cubicBezTo>
                  <a:pt x="419" y="46"/>
                  <a:pt x="419" y="46"/>
                  <a:pt x="419" y="46"/>
                </a:cubicBezTo>
                <a:cubicBezTo>
                  <a:pt x="416" y="43"/>
                  <a:pt x="416" y="43"/>
                  <a:pt x="416" y="43"/>
                </a:cubicBezTo>
                <a:moveTo>
                  <a:pt x="337" y="191"/>
                </a:moveTo>
                <a:cubicBezTo>
                  <a:pt x="340" y="191"/>
                  <a:pt x="340" y="191"/>
                  <a:pt x="340" y="191"/>
                </a:cubicBezTo>
                <a:cubicBezTo>
                  <a:pt x="337" y="191"/>
                  <a:pt x="337" y="191"/>
                  <a:pt x="337" y="191"/>
                </a:cubicBezTo>
                <a:moveTo>
                  <a:pt x="400" y="191"/>
                </a:moveTo>
                <a:cubicBezTo>
                  <a:pt x="400" y="191"/>
                  <a:pt x="400" y="191"/>
                  <a:pt x="400" y="191"/>
                </a:cubicBezTo>
                <a:moveTo>
                  <a:pt x="400" y="191"/>
                </a:moveTo>
                <a:cubicBezTo>
                  <a:pt x="400" y="191"/>
                  <a:pt x="400" y="191"/>
                  <a:pt x="400" y="191"/>
                </a:cubicBezTo>
                <a:moveTo>
                  <a:pt x="405" y="185"/>
                </a:moveTo>
                <a:cubicBezTo>
                  <a:pt x="405" y="185"/>
                  <a:pt x="405" y="185"/>
                  <a:pt x="405" y="185"/>
                </a:cubicBezTo>
                <a:moveTo>
                  <a:pt x="220" y="185"/>
                </a:moveTo>
                <a:cubicBezTo>
                  <a:pt x="220" y="185"/>
                  <a:pt x="220" y="185"/>
                  <a:pt x="220" y="185"/>
                </a:cubicBezTo>
                <a:cubicBezTo>
                  <a:pt x="220" y="185"/>
                  <a:pt x="220" y="185"/>
                  <a:pt x="220" y="185"/>
                </a:cubicBezTo>
                <a:moveTo>
                  <a:pt x="220" y="185"/>
                </a:moveTo>
                <a:cubicBezTo>
                  <a:pt x="220" y="185"/>
                  <a:pt x="220" y="185"/>
                  <a:pt x="220" y="185"/>
                </a:cubicBezTo>
                <a:cubicBezTo>
                  <a:pt x="220" y="185"/>
                  <a:pt x="220" y="185"/>
                  <a:pt x="220" y="185"/>
                </a:cubicBezTo>
                <a:moveTo>
                  <a:pt x="220" y="185"/>
                </a:moveTo>
                <a:cubicBezTo>
                  <a:pt x="220" y="185"/>
                  <a:pt x="220" y="185"/>
                  <a:pt x="220" y="184"/>
                </a:cubicBezTo>
                <a:cubicBezTo>
                  <a:pt x="220" y="185"/>
                  <a:pt x="220" y="185"/>
                  <a:pt x="220" y="185"/>
                </a:cubicBezTo>
                <a:moveTo>
                  <a:pt x="220" y="184"/>
                </a:moveTo>
                <a:cubicBezTo>
                  <a:pt x="220" y="184"/>
                  <a:pt x="220" y="184"/>
                  <a:pt x="220" y="184"/>
                </a:cubicBezTo>
                <a:cubicBezTo>
                  <a:pt x="220" y="184"/>
                  <a:pt x="220" y="184"/>
                  <a:pt x="220" y="184"/>
                </a:cubicBezTo>
                <a:moveTo>
                  <a:pt x="220" y="184"/>
                </a:moveTo>
                <a:cubicBezTo>
                  <a:pt x="220" y="184"/>
                  <a:pt x="220" y="184"/>
                  <a:pt x="220" y="184"/>
                </a:cubicBezTo>
                <a:cubicBezTo>
                  <a:pt x="220" y="184"/>
                  <a:pt x="220" y="184"/>
                  <a:pt x="220" y="184"/>
                </a:cubicBezTo>
                <a:moveTo>
                  <a:pt x="220" y="184"/>
                </a:moveTo>
                <a:cubicBezTo>
                  <a:pt x="220" y="184"/>
                  <a:pt x="220" y="184"/>
                  <a:pt x="220" y="184"/>
                </a:cubicBezTo>
                <a:cubicBezTo>
                  <a:pt x="220" y="184"/>
                  <a:pt x="220" y="184"/>
                  <a:pt x="220" y="184"/>
                </a:cubicBezTo>
                <a:moveTo>
                  <a:pt x="411" y="183"/>
                </a:moveTo>
                <a:cubicBezTo>
                  <a:pt x="411" y="183"/>
                  <a:pt x="411" y="183"/>
                  <a:pt x="411" y="183"/>
                </a:cubicBezTo>
                <a:moveTo>
                  <a:pt x="218" y="183"/>
                </a:moveTo>
                <a:cubicBezTo>
                  <a:pt x="218" y="183"/>
                  <a:pt x="218" y="183"/>
                  <a:pt x="218" y="183"/>
                </a:cubicBezTo>
                <a:cubicBezTo>
                  <a:pt x="218" y="183"/>
                  <a:pt x="218" y="183"/>
                  <a:pt x="218" y="183"/>
                </a:cubicBezTo>
                <a:moveTo>
                  <a:pt x="218" y="183"/>
                </a:moveTo>
                <a:cubicBezTo>
                  <a:pt x="218" y="183"/>
                  <a:pt x="218" y="182"/>
                  <a:pt x="218" y="182"/>
                </a:cubicBezTo>
                <a:cubicBezTo>
                  <a:pt x="218" y="182"/>
                  <a:pt x="218" y="182"/>
                  <a:pt x="218" y="182"/>
                </a:cubicBezTo>
                <a:cubicBezTo>
                  <a:pt x="218" y="182"/>
                  <a:pt x="218" y="182"/>
                  <a:pt x="218" y="182"/>
                </a:cubicBezTo>
                <a:cubicBezTo>
                  <a:pt x="218" y="182"/>
                  <a:pt x="218" y="183"/>
                  <a:pt x="218" y="183"/>
                </a:cubicBezTo>
                <a:cubicBezTo>
                  <a:pt x="218" y="183"/>
                  <a:pt x="218" y="183"/>
                  <a:pt x="218" y="183"/>
                </a:cubicBezTo>
                <a:moveTo>
                  <a:pt x="219" y="184"/>
                </a:moveTo>
                <a:cubicBezTo>
                  <a:pt x="219" y="183"/>
                  <a:pt x="219" y="183"/>
                  <a:pt x="218" y="182"/>
                </a:cubicBezTo>
                <a:cubicBezTo>
                  <a:pt x="219" y="183"/>
                  <a:pt x="219" y="183"/>
                  <a:pt x="219" y="184"/>
                </a:cubicBezTo>
                <a:moveTo>
                  <a:pt x="218" y="182"/>
                </a:moveTo>
                <a:cubicBezTo>
                  <a:pt x="218" y="182"/>
                  <a:pt x="218" y="182"/>
                  <a:pt x="218" y="182"/>
                </a:cubicBezTo>
                <a:cubicBezTo>
                  <a:pt x="218" y="182"/>
                  <a:pt x="218" y="182"/>
                  <a:pt x="218" y="182"/>
                </a:cubicBezTo>
                <a:moveTo>
                  <a:pt x="218" y="182"/>
                </a:moveTo>
                <a:cubicBezTo>
                  <a:pt x="218" y="182"/>
                  <a:pt x="218" y="182"/>
                  <a:pt x="218" y="182"/>
                </a:cubicBezTo>
                <a:cubicBezTo>
                  <a:pt x="218" y="182"/>
                  <a:pt x="218" y="182"/>
                  <a:pt x="218" y="182"/>
                </a:cubicBezTo>
                <a:moveTo>
                  <a:pt x="218" y="182"/>
                </a:moveTo>
                <a:cubicBezTo>
                  <a:pt x="218" y="182"/>
                  <a:pt x="218" y="182"/>
                  <a:pt x="218" y="182"/>
                </a:cubicBezTo>
                <a:cubicBezTo>
                  <a:pt x="218" y="182"/>
                  <a:pt x="218" y="182"/>
                  <a:pt x="218" y="182"/>
                </a:cubicBezTo>
                <a:cubicBezTo>
                  <a:pt x="218" y="182"/>
                  <a:pt x="218" y="182"/>
                  <a:pt x="218" y="182"/>
                </a:cubicBezTo>
                <a:moveTo>
                  <a:pt x="218" y="183"/>
                </a:moveTo>
                <a:cubicBezTo>
                  <a:pt x="218" y="182"/>
                  <a:pt x="218" y="182"/>
                  <a:pt x="218" y="182"/>
                </a:cubicBezTo>
                <a:cubicBezTo>
                  <a:pt x="218" y="182"/>
                  <a:pt x="218" y="182"/>
                  <a:pt x="218" y="183"/>
                </a:cubicBezTo>
                <a:moveTo>
                  <a:pt x="264" y="177"/>
                </a:moveTo>
                <a:cubicBezTo>
                  <a:pt x="264" y="177"/>
                  <a:pt x="264" y="177"/>
                  <a:pt x="264" y="177"/>
                </a:cubicBezTo>
                <a:cubicBezTo>
                  <a:pt x="265" y="176"/>
                  <a:pt x="265" y="176"/>
                  <a:pt x="265" y="176"/>
                </a:cubicBezTo>
                <a:cubicBezTo>
                  <a:pt x="265" y="176"/>
                  <a:pt x="265" y="176"/>
                  <a:pt x="265" y="176"/>
                </a:cubicBezTo>
                <a:cubicBezTo>
                  <a:pt x="265" y="176"/>
                  <a:pt x="265" y="176"/>
                  <a:pt x="265" y="176"/>
                </a:cubicBezTo>
                <a:cubicBezTo>
                  <a:pt x="265" y="177"/>
                  <a:pt x="264" y="177"/>
                  <a:pt x="264" y="177"/>
                </a:cubicBezTo>
                <a:moveTo>
                  <a:pt x="264" y="179"/>
                </a:moveTo>
                <a:cubicBezTo>
                  <a:pt x="270" y="175"/>
                  <a:pt x="270" y="175"/>
                  <a:pt x="270" y="175"/>
                </a:cubicBezTo>
                <a:cubicBezTo>
                  <a:pt x="264" y="179"/>
                  <a:pt x="264" y="179"/>
                  <a:pt x="264" y="179"/>
                </a:cubicBezTo>
                <a:cubicBezTo>
                  <a:pt x="261" y="177"/>
                  <a:pt x="261" y="177"/>
                  <a:pt x="261" y="177"/>
                </a:cubicBezTo>
                <a:cubicBezTo>
                  <a:pt x="264" y="179"/>
                  <a:pt x="264" y="179"/>
                  <a:pt x="264" y="179"/>
                </a:cubicBezTo>
                <a:moveTo>
                  <a:pt x="416" y="174"/>
                </a:moveTo>
                <a:cubicBezTo>
                  <a:pt x="416" y="174"/>
                  <a:pt x="416" y="174"/>
                  <a:pt x="416" y="174"/>
                </a:cubicBezTo>
                <a:cubicBezTo>
                  <a:pt x="419" y="177"/>
                  <a:pt x="419" y="177"/>
                  <a:pt x="419" y="177"/>
                </a:cubicBezTo>
                <a:cubicBezTo>
                  <a:pt x="419" y="180"/>
                  <a:pt x="419" y="180"/>
                  <a:pt x="419" y="180"/>
                </a:cubicBezTo>
                <a:cubicBezTo>
                  <a:pt x="419" y="177"/>
                  <a:pt x="419" y="177"/>
                  <a:pt x="419" y="177"/>
                </a:cubicBezTo>
                <a:cubicBezTo>
                  <a:pt x="419" y="180"/>
                  <a:pt x="419" y="180"/>
                  <a:pt x="419" y="180"/>
                </a:cubicBezTo>
                <a:cubicBezTo>
                  <a:pt x="419" y="177"/>
                  <a:pt x="419" y="177"/>
                  <a:pt x="419" y="177"/>
                </a:cubicBezTo>
                <a:cubicBezTo>
                  <a:pt x="416" y="177"/>
                  <a:pt x="416" y="177"/>
                  <a:pt x="416" y="177"/>
                </a:cubicBezTo>
                <a:cubicBezTo>
                  <a:pt x="413" y="180"/>
                  <a:pt x="413" y="180"/>
                  <a:pt x="413" y="180"/>
                </a:cubicBezTo>
                <a:cubicBezTo>
                  <a:pt x="411" y="183"/>
                  <a:pt x="411" y="183"/>
                  <a:pt x="411" y="183"/>
                </a:cubicBezTo>
                <a:cubicBezTo>
                  <a:pt x="408" y="183"/>
                  <a:pt x="408" y="183"/>
                  <a:pt x="408" y="183"/>
                </a:cubicBezTo>
                <a:cubicBezTo>
                  <a:pt x="408" y="185"/>
                  <a:pt x="408" y="185"/>
                  <a:pt x="408" y="185"/>
                </a:cubicBezTo>
                <a:cubicBezTo>
                  <a:pt x="408" y="183"/>
                  <a:pt x="408" y="183"/>
                  <a:pt x="408" y="183"/>
                </a:cubicBezTo>
                <a:cubicBezTo>
                  <a:pt x="405" y="185"/>
                  <a:pt x="405" y="185"/>
                  <a:pt x="405" y="185"/>
                </a:cubicBezTo>
                <a:cubicBezTo>
                  <a:pt x="402" y="188"/>
                  <a:pt x="402" y="188"/>
                  <a:pt x="402" y="188"/>
                </a:cubicBezTo>
                <a:cubicBezTo>
                  <a:pt x="400" y="191"/>
                  <a:pt x="400" y="191"/>
                  <a:pt x="400" y="191"/>
                </a:cubicBezTo>
                <a:cubicBezTo>
                  <a:pt x="402" y="188"/>
                  <a:pt x="402" y="188"/>
                  <a:pt x="402" y="188"/>
                </a:cubicBezTo>
                <a:cubicBezTo>
                  <a:pt x="405" y="185"/>
                  <a:pt x="405" y="185"/>
                  <a:pt x="405" y="185"/>
                </a:cubicBezTo>
                <a:cubicBezTo>
                  <a:pt x="408" y="183"/>
                  <a:pt x="408" y="183"/>
                  <a:pt x="408" y="183"/>
                </a:cubicBezTo>
                <a:cubicBezTo>
                  <a:pt x="411" y="183"/>
                  <a:pt x="411" y="183"/>
                  <a:pt x="411" y="183"/>
                </a:cubicBezTo>
                <a:cubicBezTo>
                  <a:pt x="413" y="180"/>
                  <a:pt x="413" y="180"/>
                  <a:pt x="413" y="180"/>
                </a:cubicBezTo>
                <a:cubicBezTo>
                  <a:pt x="416" y="177"/>
                  <a:pt x="416" y="177"/>
                  <a:pt x="416" y="177"/>
                </a:cubicBezTo>
                <a:cubicBezTo>
                  <a:pt x="419" y="177"/>
                  <a:pt x="419" y="177"/>
                  <a:pt x="419" y="177"/>
                </a:cubicBezTo>
                <a:cubicBezTo>
                  <a:pt x="416" y="174"/>
                  <a:pt x="416" y="174"/>
                  <a:pt x="416" y="174"/>
                </a:cubicBezTo>
                <a:moveTo>
                  <a:pt x="386" y="171"/>
                </a:moveTo>
                <a:cubicBezTo>
                  <a:pt x="386" y="171"/>
                  <a:pt x="386" y="171"/>
                  <a:pt x="386" y="171"/>
                </a:cubicBezTo>
                <a:moveTo>
                  <a:pt x="389" y="171"/>
                </a:moveTo>
                <a:cubicBezTo>
                  <a:pt x="392" y="171"/>
                  <a:pt x="392" y="171"/>
                  <a:pt x="392" y="171"/>
                </a:cubicBezTo>
                <a:cubicBezTo>
                  <a:pt x="389" y="171"/>
                  <a:pt x="389" y="171"/>
                  <a:pt x="389" y="171"/>
                </a:cubicBezTo>
                <a:moveTo>
                  <a:pt x="386" y="174"/>
                </a:moveTo>
                <a:cubicBezTo>
                  <a:pt x="394" y="174"/>
                  <a:pt x="394" y="174"/>
                  <a:pt x="394" y="174"/>
                </a:cubicBezTo>
                <a:cubicBezTo>
                  <a:pt x="400" y="174"/>
                  <a:pt x="400" y="174"/>
                  <a:pt x="400" y="174"/>
                </a:cubicBezTo>
                <a:cubicBezTo>
                  <a:pt x="403" y="169"/>
                  <a:pt x="403" y="169"/>
                  <a:pt x="403" y="169"/>
                </a:cubicBezTo>
                <a:cubicBezTo>
                  <a:pt x="403" y="169"/>
                  <a:pt x="403" y="169"/>
                  <a:pt x="403" y="169"/>
                </a:cubicBezTo>
                <a:cubicBezTo>
                  <a:pt x="403" y="169"/>
                  <a:pt x="404" y="169"/>
                  <a:pt x="404" y="169"/>
                </a:cubicBezTo>
                <a:cubicBezTo>
                  <a:pt x="404" y="169"/>
                  <a:pt x="404" y="169"/>
                  <a:pt x="404" y="169"/>
                </a:cubicBezTo>
                <a:cubicBezTo>
                  <a:pt x="405" y="169"/>
                  <a:pt x="405" y="168"/>
                  <a:pt x="405" y="168"/>
                </a:cubicBezTo>
                <a:cubicBezTo>
                  <a:pt x="405" y="168"/>
                  <a:pt x="405" y="168"/>
                  <a:pt x="405" y="168"/>
                </a:cubicBezTo>
                <a:cubicBezTo>
                  <a:pt x="405" y="168"/>
                  <a:pt x="405" y="168"/>
                  <a:pt x="405" y="168"/>
                </a:cubicBezTo>
                <a:cubicBezTo>
                  <a:pt x="407" y="168"/>
                  <a:pt x="408" y="169"/>
                  <a:pt x="409" y="169"/>
                </a:cubicBezTo>
                <a:cubicBezTo>
                  <a:pt x="409" y="169"/>
                  <a:pt x="409" y="169"/>
                  <a:pt x="409" y="169"/>
                </a:cubicBezTo>
                <a:cubicBezTo>
                  <a:pt x="409" y="169"/>
                  <a:pt x="409" y="169"/>
                  <a:pt x="409" y="169"/>
                </a:cubicBezTo>
                <a:cubicBezTo>
                  <a:pt x="409" y="169"/>
                  <a:pt x="409" y="169"/>
                  <a:pt x="409" y="169"/>
                </a:cubicBezTo>
                <a:cubicBezTo>
                  <a:pt x="409" y="169"/>
                  <a:pt x="409" y="169"/>
                  <a:pt x="409" y="169"/>
                </a:cubicBezTo>
                <a:cubicBezTo>
                  <a:pt x="410" y="169"/>
                  <a:pt x="410" y="169"/>
                  <a:pt x="410" y="169"/>
                </a:cubicBezTo>
                <a:cubicBezTo>
                  <a:pt x="410" y="169"/>
                  <a:pt x="410" y="169"/>
                  <a:pt x="410" y="169"/>
                </a:cubicBezTo>
                <a:cubicBezTo>
                  <a:pt x="410" y="169"/>
                  <a:pt x="410" y="169"/>
                  <a:pt x="410" y="169"/>
                </a:cubicBezTo>
                <a:cubicBezTo>
                  <a:pt x="410" y="169"/>
                  <a:pt x="410" y="169"/>
                  <a:pt x="410" y="169"/>
                </a:cubicBezTo>
                <a:cubicBezTo>
                  <a:pt x="410" y="169"/>
                  <a:pt x="410" y="169"/>
                  <a:pt x="410" y="169"/>
                </a:cubicBezTo>
                <a:cubicBezTo>
                  <a:pt x="410" y="169"/>
                  <a:pt x="410" y="169"/>
                  <a:pt x="409" y="169"/>
                </a:cubicBezTo>
                <a:cubicBezTo>
                  <a:pt x="409" y="169"/>
                  <a:pt x="409" y="169"/>
                  <a:pt x="409" y="169"/>
                </a:cubicBezTo>
                <a:cubicBezTo>
                  <a:pt x="409" y="169"/>
                  <a:pt x="409" y="169"/>
                  <a:pt x="409" y="169"/>
                </a:cubicBezTo>
                <a:cubicBezTo>
                  <a:pt x="409" y="169"/>
                  <a:pt x="409" y="169"/>
                  <a:pt x="409" y="169"/>
                </a:cubicBezTo>
                <a:cubicBezTo>
                  <a:pt x="409" y="169"/>
                  <a:pt x="409" y="169"/>
                  <a:pt x="409" y="169"/>
                </a:cubicBezTo>
                <a:cubicBezTo>
                  <a:pt x="408" y="169"/>
                  <a:pt x="407" y="168"/>
                  <a:pt x="405" y="168"/>
                </a:cubicBezTo>
                <a:cubicBezTo>
                  <a:pt x="405" y="168"/>
                  <a:pt x="405" y="168"/>
                  <a:pt x="405" y="168"/>
                </a:cubicBezTo>
                <a:cubicBezTo>
                  <a:pt x="405" y="168"/>
                  <a:pt x="405" y="168"/>
                  <a:pt x="405" y="168"/>
                </a:cubicBezTo>
                <a:cubicBezTo>
                  <a:pt x="405" y="168"/>
                  <a:pt x="405" y="169"/>
                  <a:pt x="404" y="169"/>
                </a:cubicBezTo>
                <a:cubicBezTo>
                  <a:pt x="404" y="169"/>
                  <a:pt x="404" y="169"/>
                  <a:pt x="404" y="169"/>
                </a:cubicBezTo>
                <a:cubicBezTo>
                  <a:pt x="404" y="169"/>
                  <a:pt x="403" y="169"/>
                  <a:pt x="403" y="169"/>
                </a:cubicBezTo>
                <a:cubicBezTo>
                  <a:pt x="403" y="169"/>
                  <a:pt x="403" y="169"/>
                  <a:pt x="403" y="169"/>
                </a:cubicBezTo>
                <a:cubicBezTo>
                  <a:pt x="400" y="174"/>
                  <a:pt x="400" y="174"/>
                  <a:pt x="400" y="174"/>
                </a:cubicBezTo>
                <a:cubicBezTo>
                  <a:pt x="394" y="174"/>
                  <a:pt x="394" y="174"/>
                  <a:pt x="394" y="174"/>
                </a:cubicBezTo>
                <a:cubicBezTo>
                  <a:pt x="386" y="174"/>
                  <a:pt x="386" y="174"/>
                  <a:pt x="386" y="174"/>
                </a:cubicBezTo>
                <a:cubicBezTo>
                  <a:pt x="386" y="171"/>
                  <a:pt x="386" y="171"/>
                  <a:pt x="386" y="171"/>
                </a:cubicBezTo>
                <a:cubicBezTo>
                  <a:pt x="386" y="174"/>
                  <a:pt x="386" y="174"/>
                  <a:pt x="386" y="174"/>
                </a:cubicBezTo>
                <a:cubicBezTo>
                  <a:pt x="394" y="174"/>
                  <a:pt x="394" y="174"/>
                  <a:pt x="394" y="174"/>
                </a:cubicBezTo>
                <a:cubicBezTo>
                  <a:pt x="386" y="174"/>
                  <a:pt x="386" y="174"/>
                  <a:pt x="386" y="174"/>
                </a:cubicBezTo>
                <a:cubicBezTo>
                  <a:pt x="386" y="171"/>
                  <a:pt x="386" y="171"/>
                  <a:pt x="386" y="171"/>
                </a:cubicBezTo>
                <a:cubicBezTo>
                  <a:pt x="386" y="174"/>
                  <a:pt x="386" y="174"/>
                  <a:pt x="386" y="174"/>
                </a:cubicBezTo>
                <a:moveTo>
                  <a:pt x="369" y="175"/>
                </a:moveTo>
                <a:cubicBezTo>
                  <a:pt x="375" y="171"/>
                  <a:pt x="375" y="168"/>
                  <a:pt x="375" y="167"/>
                </a:cubicBezTo>
                <a:cubicBezTo>
                  <a:pt x="375" y="167"/>
                  <a:pt x="375" y="167"/>
                  <a:pt x="375" y="167"/>
                </a:cubicBezTo>
                <a:cubicBezTo>
                  <a:pt x="375" y="168"/>
                  <a:pt x="375" y="171"/>
                  <a:pt x="369" y="175"/>
                </a:cubicBezTo>
                <a:cubicBezTo>
                  <a:pt x="367" y="171"/>
                  <a:pt x="367" y="171"/>
                  <a:pt x="367" y="171"/>
                </a:cubicBezTo>
                <a:cubicBezTo>
                  <a:pt x="369" y="175"/>
                  <a:pt x="369" y="175"/>
                  <a:pt x="369" y="175"/>
                </a:cubicBezTo>
                <a:moveTo>
                  <a:pt x="218" y="177"/>
                </a:moveTo>
                <a:cubicBezTo>
                  <a:pt x="218" y="171"/>
                  <a:pt x="218" y="171"/>
                  <a:pt x="218" y="171"/>
                </a:cubicBezTo>
                <a:cubicBezTo>
                  <a:pt x="218" y="169"/>
                  <a:pt x="218" y="168"/>
                  <a:pt x="218" y="166"/>
                </a:cubicBezTo>
                <a:cubicBezTo>
                  <a:pt x="218" y="168"/>
                  <a:pt x="218" y="169"/>
                  <a:pt x="218" y="171"/>
                </a:cubicBezTo>
                <a:cubicBezTo>
                  <a:pt x="218" y="177"/>
                  <a:pt x="218" y="177"/>
                  <a:pt x="218" y="177"/>
                </a:cubicBezTo>
                <a:cubicBezTo>
                  <a:pt x="218" y="177"/>
                  <a:pt x="218" y="177"/>
                  <a:pt x="218" y="177"/>
                </a:cubicBezTo>
                <a:moveTo>
                  <a:pt x="416" y="174"/>
                </a:moveTo>
                <a:cubicBezTo>
                  <a:pt x="416" y="174"/>
                  <a:pt x="416" y="174"/>
                  <a:pt x="416" y="174"/>
                </a:cubicBezTo>
                <a:cubicBezTo>
                  <a:pt x="419" y="168"/>
                  <a:pt x="419" y="168"/>
                  <a:pt x="419" y="168"/>
                </a:cubicBezTo>
                <a:cubicBezTo>
                  <a:pt x="424" y="161"/>
                  <a:pt x="424" y="161"/>
                  <a:pt x="424" y="161"/>
                </a:cubicBezTo>
                <a:cubicBezTo>
                  <a:pt x="424" y="166"/>
                  <a:pt x="424" y="166"/>
                  <a:pt x="424" y="166"/>
                </a:cubicBezTo>
                <a:cubicBezTo>
                  <a:pt x="424" y="168"/>
                  <a:pt x="424" y="168"/>
                  <a:pt x="424" y="168"/>
                </a:cubicBezTo>
                <a:cubicBezTo>
                  <a:pt x="424" y="166"/>
                  <a:pt x="424" y="166"/>
                  <a:pt x="424" y="166"/>
                </a:cubicBezTo>
                <a:cubicBezTo>
                  <a:pt x="421" y="168"/>
                  <a:pt x="421" y="168"/>
                  <a:pt x="421" y="168"/>
                </a:cubicBezTo>
                <a:cubicBezTo>
                  <a:pt x="424" y="166"/>
                  <a:pt x="424" y="166"/>
                  <a:pt x="424" y="166"/>
                </a:cubicBezTo>
                <a:cubicBezTo>
                  <a:pt x="424" y="161"/>
                  <a:pt x="424" y="161"/>
                  <a:pt x="424" y="161"/>
                </a:cubicBezTo>
                <a:cubicBezTo>
                  <a:pt x="419" y="168"/>
                  <a:pt x="419" y="168"/>
                  <a:pt x="419" y="168"/>
                </a:cubicBezTo>
                <a:cubicBezTo>
                  <a:pt x="416" y="174"/>
                  <a:pt x="416" y="174"/>
                  <a:pt x="416" y="174"/>
                </a:cubicBezTo>
                <a:moveTo>
                  <a:pt x="411" y="169"/>
                </a:moveTo>
                <a:cubicBezTo>
                  <a:pt x="411" y="169"/>
                  <a:pt x="411" y="169"/>
                  <a:pt x="411" y="169"/>
                </a:cubicBezTo>
                <a:cubicBezTo>
                  <a:pt x="411" y="169"/>
                  <a:pt x="411" y="169"/>
                  <a:pt x="411" y="169"/>
                </a:cubicBezTo>
                <a:cubicBezTo>
                  <a:pt x="414" y="169"/>
                  <a:pt x="414" y="168"/>
                  <a:pt x="416" y="161"/>
                </a:cubicBezTo>
                <a:cubicBezTo>
                  <a:pt x="416" y="161"/>
                  <a:pt x="416" y="161"/>
                  <a:pt x="416" y="160"/>
                </a:cubicBezTo>
                <a:cubicBezTo>
                  <a:pt x="416" y="160"/>
                  <a:pt x="416" y="160"/>
                  <a:pt x="416" y="160"/>
                </a:cubicBezTo>
                <a:cubicBezTo>
                  <a:pt x="416" y="161"/>
                  <a:pt x="416" y="161"/>
                  <a:pt x="416" y="161"/>
                </a:cubicBezTo>
                <a:cubicBezTo>
                  <a:pt x="414" y="168"/>
                  <a:pt x="414" y="169"/>
                  <a:pt x="411" y="169"/>
                </a:cubicBezTo>
                <a:cubicBezTo>
                  <a:pt x="411" y="169"/>
                  <a:pt x="411" y="169"/>
                  <a:pt x="411" y="169"/>
                </a:cubicBezTo>
                <a:cubicBezTo>
                  <a:pt x="411" y="169"/>
                  <a:pt x="411" y="169"/>
                  <a:pt x="411" y="169"/>
                </a:cubicBezTo>
                <a:cubicBezTo>
                  <a:pt x="411" y="169"/>
                  <a:pt x="411" y="169"/>
                  <a:pt x="411" y="169"/>
                </a:cubicBezTo>
                <a:cubicBezTo>
                  <a:pt x="411" y="169"/>
                  <a:pt x="411" y="169"/>
                  <a:pt x="411" y="169"/>
                </a:cubicBezTo>
                <a:moveTo>
                  <a:pt x="416" y="160"/>
                </a:move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moveTo>
                  <a:pt x="416" y="160"/>
                </a:moveTo>
                <a:cubicBezTo>
                  <a:pt x="416" y="160"/>
                  <a:pt x="416" y="160"/>
                  <a:pt x="416" y="160"/>
                </a:cubicBezTo>
                <a:moveTo>
                  <a:pt x="425" y="160"/>
                </a:moveTo>
                <a:cubicBezTo>
                  <a:pt x="425" y="160"/>
                  <a:pt x="425" y="160"/>
                  <a:pt x="425" y="160"/>
                </a:cubicBezTo>
                <a:moveTo>
                  <a:pt x="220" y="157"/>
                </a:moveTo>
                <a:cubicBezTo>
                  <a:pt x="219" y="151"/>
                  <a:pt x="219" y="151"/>
                  <a:pt x="219" y="151"/>
                </a:cubicBezTo>
                <a:cubicBezTo>
                  <a:pt x="220" y="157"/>
                  <a:pt x="220" y="157"/>
                  <a:pt x="220" y="157"/>
                </a:cubicBezTo>
                <a:cubicBezTo>
                  <a:pt x="220" y="157"/>
                  <a:pt x="220" y="157"/>
                  <a:pt x="220" y="157"/>
                </a:cubicBezTo>
                <a:moveTo>
                  <a:pt x="356" y="146"/>
                </a:moveTo>
                <a:cubicBezTo>
                  <a:pt x="356" y="146"/>
                  <a:pt x="356" y="146"/>
                  <a:pt x="356" y="146"/>
                </a:cubicBezTo>
                <a:moveTo>
                  <a:pt x="368" y="140"/>
                </a:moveTo>
                <a:cubicBezTo>
                  <a:pt x="368" y="140"/>
                  <a:pt x="369" y="140"/>
                  <a:pt x="369" y="140"/>
                </a:cubicBezTo>
                <a:cubicBezTo>
                  <a:pt x="369" y="140"/>
                  <a:pt x="368" y="140"/>
                  <a:pt x="368" y="140"/>
                </a:cubicBezTo>
                <a:moveTo>
                  <a:pt x="369" y="139"/>
                </a:moveTo>
                <a:cubicBezTo>
                  <a:pt x="369" y="139"/>
                  <a:pt x="369" y="139"/>
                  <a:pt x="369" y="139"/>
                </a:cubicBezTo>
                <a:cubicBezTo>
                  <a:pt x="369" y="139"/>
                  <a:pt x="369" y="139"/>
                  <a:pt x="369" y="139"/>
                </a:cubicBezTo>
                <a:cubicBezTo>
                  <a:pt x="369" y="139"/>
                  <a:pt x="369" y="139"/>
                  <a:pt x="369" y="139"/>
                </a:cubicBezTo>
                <a:moveTo>
                  <a:pt x="369" y="139"/>
                </a:moveTo>
                <a:cubicBezTo>
                  <a:pt x="369" y="139"/>
                  <a:pt x="369" y="139"/>
                  <a:pt x="369" y="139"/>
                </a:cubicBezTo>
                <a:cubicBezTo>
                  <a:pt x="369" y="139"/>
                  <a:pt x="369" y="139"/>
                  <a:pt x="369" y="139"/>
                </a:cubicBezTo>
                <a:moveTo>
                  <a:pt x="367" y="139"/>
                </a:moveTo>
                <a:cubicBezTo>
                  <a:pt x="367" y="139"/>
                  <a:pt x="367" y="139"/>
                  <a:pt x="367" y="139"/>
                </a:cubicBezTo>
                <a:cubicBezTo>
                  <a:pt x="367" y="139"/>
                  <a:pt x="367" y="139"/>
                  <a:pt x="368" y="139"/>
                </a:cubicBezTo>
                <a:cubicBezTo>
                  <a:pt x="368" y="139"/>
                  <a:pt x="368" y="139"/>
                  <a:pt x="369" y="139"/>
                </a:cubicBezTo>
                <a:cubicBezTo>
                  <a:pt x="369" y="139"/>
                  <a:pt x="369" y="139"/>
                  <a:pt x="369" y="139"/>
                </a:cubicBezTo>
                <a:cubicBezTo>
                  <a:pt x="368" y="139"/>
                  <a:pt x="368" y="139"/>
                  <a:pt x="368" y="139"/>
                </a:cubicBezTo>
                <a:cubicBezTo>
                  <a:pt x="367" y="139"/>
                  <a:pt x="367" y="139"/>
                  <a:pt x="367" y="139"/>
                </a:cubicBezTo>
                <a:cubicBezTo>
                  <a:pt x="367" y="139"/>
                  <a:pt x="367" y="139"/>
                  <a:pt x="367" y="139"/>
                </a:cubicBezTo>
                <a:moveTo>
                  <a:pt x="362" y="143"/>
                </a:moveTo>
                <a:cubicBezTo>
                  <a:pt x="359" y="137"/>
                  <a:pt x="359" y="137"/>
                  <a:pt x="359" y="137"/>
                </a:cubicBezTo>
                <a:cubicBezTo>
                  <a:pt x="362" y="143"/>
                  <a:pt x="362" y="143"/>
                  <a:pt x="362" y="143"/>
                </a:cubicBezTo>
                <a:cubicBezTo>
                  <a:pt x="373" y="143"/>
                  <a:pt x="373" y="143"/>
                  <a:pt x="373" y="143"/>
                </a:cubicBezTo>
                <a:cubicBezTo>
                  <a:pt x="373" y="143"/>
                  <a:pt x="373" y="143"/>
                  <a:pt x="373" y="143"/>
                </a:cubicBezTo>
                <a:cubicBezTo>
                  <a:pt x="373" y="143"/>
                  <a:pt x="373" y="143"/>
                  <a:pt x="373" y="143"/>
                </a:cubicBezTo>
                <a:cubicBezTo>
                  <a:pt x="378" y="151"/>
                  <a:pt x="378" y="151"/>
                  <a:pt x="378" y="151"/>
                </a:cubicBezTo>
                <a:cubicBezTo>
                  <a:pt x="367" y="151"/>
                  <a:pt x="367" y="151"/>
                  <a:pt x="367" y="151"/>
                </a:cubicBezTo>
                <a:cubicBezTo>
                  <a:pt x="370" y="157"/>
                  <a:pt x="370" y="157"/>
                  <a:pt x="370" y="157"/>
                </a:cubicBezTo>
                <a:cubicBezTo>
                  <a:pt x="375" y="160"/>
                  <a:pt x="375" y="160"/>
                  <a:pt x="375" y="160"/>
                </a:cubicBezTo>
                <a:cubicBezTo>
                  <a:pt x="381" y="157"/>
                  <a:pt x="381" y="157"/>
                  <a:pt x="381" y="157"/>
                </a:cubicBezTo>
                <a:cubicBezTo>
                  <a:pt x="386" y="154"/>
                  <a:pt x="386" y="154"/>
                  <a:pt x="386" y="154"/>
                </a:cubicBezTo>
                <a:cubicBezTo>
                  <a:pt x="386" y="154"/>
                  <a:pt x="386" y="154"/>
                  <a:pt x="386" y="154"/>
                </a:cubicBezTo>
                <a:cubicBezTo>
                  <a:pt x="397" y="154"/>
                  <a:pt x="397" y="154"/>
                  <a:pt x="397" y="154"/>
                </a:cubicBezTo>
                <a:cubicBezTo>
                  <a:pt x="400" y="160"/>
                  <a:pt x="400" y="160"/>
                  <a:pt x="400" y="160"/>
                </a:cubicBezTo>
                <a:cubicBezTo>
                  <a:pt x="391" y="166"/>
                  <a:pt x="391" y="166"/>
                  <a:pt x="391" y="166"/>
                </a:cubicBezTo>
                <a:cubicBezTo>
                  <a:pt x="400" y="160"/>
                  <a:pt x="400" y="160"/>
                  <a:pt x="400" y="160"/>
                </a:cubicBezTo>
                <a:cubicBezTo>
                  <a:pt x="394" y="160"/>
                  <a:pt x="394" y="160"/>
                  <a:pt x="394" y="160"/>
                </a:cubicBezTo>
                <a:cubicBezTo>
                  <a:pt x="389" y="166"/>
                  <a:pt x="389" y="166"/>
                  <a:pt x="389" y="166"/>
                </a:cubicBezTo>
                <a:cubicBezTo>
                  <a:pt x="386" y="166"/>
                  <a:pt x="386" y="166"/>
                  <a:pt x="386" y="166"/>
                </a:cubicBezTo>
                <a:cubicBezTo>
                  <a:pt x="383" y="160"/>
                  <a:pt x="383" y="160"/>
                  <a:pt x="383" y="160"/>
                </a:cubicBezTo>
                <a:cubicBezTo>
                  <a:pt x="376" y="162"/>
                  <a:pt x="375" y="163"/>
                  <a:pt x="375" y="164"/>
                </a:cubicBezTo>
                <a:cubicBezTo>
                  <a:pt x="375" y="164"/>
                  <a:pt x="375" y="164"/>
                  <a:pt x="375" y="164"/>
                </a:cubicBezTo>
                <a:cubicBezTo>
                  <a:pt x="375" y="163"/>
                  <a:pt x="376" y="162"/>
                  <a:pt x="383" y="160"/>
                </a:cubicBezTo>
                <a:cubicBezTo>
                  <a:pt x="386" y="166"/>
                  <a:pt x="386" y="166"/>
                  <a:pt x="386" y="166"/>
                </a:cubicBezTo>
                <a:cubicBezTo>
                  <a:pt x="386" y="157"/>
                  <a:pt x="386" y="157"/>
                  <a:pt x="386" y="157"/>
                </a:cubicBezTo>
                <a:cubicBezTo>
                  <a:pt x="381" y="157"/>
                  <a:pt x="381" y="157"/>
                  <a:pt x="381" y="157"/>
                </a:cubicBezTo>
                <a:cubicBezTo>
                  <a:pt x="375" y="160"/>
                  <a:pt x="375" y="160"/>
                  <a:pt x="375" y="160"/>
                </a:cubicBezTo>
                <a:cubicBezTo>
                  <a:pt x="373" y="171"/>
                  <a:pt x="373" y="171"/>
                  <a:pt x="373" y="171"/>
                </a:cubicBezTo>
                <a:cubicBezTo>
                  <a:pt x="367" y="171"/>
                  <a:pt x="367" y="171"/>
                  <a:pt x="367" y="171"/>
                </a:cubicBezTo>
                <a:cubicBezTo>
                  <a:pt x="370" y="157"/>
                  <a:pt x="370" y="157"/>
                  <a:pt x="370" y="157"/>
                </a:cubicBezTo>
                <a:cubicBezTo>
                  <a:pt x="367" y="151"/>
                  <a:pt x="367" y="151"/>
                  <a:pt x="367" y="151"/>
                </a:cubicBezTo>
                <a:cubicBezTo>
                  <a:pt x="359" y="151"/>
                  <a:pt x="359" y="151"/>
                  <a:pt x="359" y="151"/>
                </a:cubicBezTo>
                <a:cubicBezTo>
                  <a:pt x="350" y="154"/>
                  <a:pt x="350" y="154"/>
                  <a:pt x="350" y="154"/>
                </a:cubicBezTo>
                <a:cubicBezTo>
                  <a:pt x="359" y="151"/>
                  <a:pt x="359" y="151"/>
                  <a:pt x="359" y="151"/>
                </a:cubicBezTo>
                <a:cubicBezTo>
                  <a:pt x="354" y="151"/>
                  <a:pt x="354" y="151"/>
                  <a:pt x="354" y="151"/>
                </a:cubicBezTo>
                <a:cubicBezTo>
                  <a:pt x="356" y="146"/>
                  <a:pt x="356" y="146"/>
                  <a:pt x="356" y="146"/>
                </a:cubicBezTo>
                <a:cubicBezTo>
                  <a:pt x="359" y="146"/>
                  <a:pt x="359" y="146"/>
                  <a:pt x="359" y="146"/>
                </a:cubicBezTo>
                <a:cubicBezTo>
                  <a:pt x="362" y="143"/>
                  <a:pt x="362" y="143"/>
                  <a:pt x="362" y="143"/>
                </a:cubicBezTo>
                <a:cubicBezTo>
                  <a:pt x="359" y="146"/>
                  <a:pt x="359" y="146"/>
                  <a:pt x="359" y="146"/>
                </a:cubicBezTo>
                <a:cubicBezTo>
                  <a:pt x="362" y="143"/>
                  <a:pt x="362" y="143"/>
                  <a:pt x="362" y="143"/>
                </a:cubicBezTo>
                <a:moveTo>
                  <a:pt x="369" y="139"/>
                </a:moveTo>
                <a:cubicBezTo>
                  <a:pt x="368" y="138"/>
                  <a:pt x="368" y="137"/>
                  <a:pt x="367" y="135"/>
                </a:cubicBezTo>
                <a:cubicBezTo>
                  <a:pt x="368" y="137"/>
                  <a:pt x="368" y="138"/>
                  <a:pt x="369" y="139"/>
                </a:cubicBezTo>
                <a:moveTo>
                  <a:pt x="324" y="134"/>
                </a:moveTo>
                <a:cubicBezTo>
                  <a:pt x="321" y="133"/>
                  <a:pt x="318" y="132"/>
                  <a:pt x="318" y="129"/>
                </a:cubicBezTo>
                <a:cubicBezTo>
                  <a:pt x="318" y="129"/>
                  <a:pt x="318" y="129"/>
                  <a:pt x="318" y="129"/>
                </a:cubicBezTo>
                <a:cubicBezTo>
                  <a:pt x="318" y="132"/>
                  <a:pt x="321" y="133"/>
                  <a:pt x="324" y="134"/>
                </a:cubicBezTo>
                <a:cubicBezTo>
                  <a:pt x="324" y="134"/>
                  <a:pt x="324" y="134"/>
                  <a:pt x="324" y="134"/>
                </a:cubicBezTo>
                <a:moveTo>
                  <a:pt x="324" y="129"/>
                </a:moveTo>
                <a:cubicBezTo>
                  <a:pt x="324" y="129"/>
                  <a:pt x="324" y="129"/>
                  <a:pt x="324" y="129"/>
                </a:cubicBezTo>
                <a:cubicBezTo>
                  <a:pt x="330" y="136"/>
                  <a:pt x="330" y="136"/>
                  <a:pt x="330" y="136"/>
                </a:cubicBezTo>
                <a:cubicBezTo>
                  <a:pt x="334" y="134"/>
                  <a:pt x="335" y="131"/>
                  <a:pt x="335" y="130"/>
                </a:cubicBezTo>
                <a:cubicBezTo>
                  <a:pt x="335" y="130"/>
                  <a:pt x="335" y="130"/>
                  <a:pt x="335" y="130"/>
                </a:cubicBezTo>
                <a:cubicBezTo>
                  <a:pt x="335" y="131"/>
                  <a:pt x="334" y="134"/>
                  <a:pt x="330" y="136"/>
                </a:cubicBezTo>
                <a:cubicBezTo>
                  <a:pt x="324" y="129"/>
                  <a:pt x="324" y="129"/>
                  <a:pt x="324" y="129"/>
                </a:cubicBezTo>
                <a:moveTo>
                  <a:pt x="322" y="124"/>
                </a:moveTo>
                <a:cubicBezTo>
                  <a:pt x="323" y="124"/>
                  <a:pt x="324" y="124"/>
                  <a:pt x="325" y="124"/>
                </a:cubicBezTo>
                <a:cubicBezTo>
                  <a:pt x="330" y="124"/>
                  <a:pt x="335" y="126"/>
                  <a:pt x="335" y="130"/>
                </a:cubicBezTo>
                <a:cubicBezTo>
                  <a:pt x="335" y="126"/>
                  <a:pt x="330" y="124"/>
                  <a:pt x="325" y="124"/>
                </a:cubicBezTo>
                <a:cubicBezTo>
                  <a:pt x="324" y="124"/>
                  <a:pt x="323" y="124"/>
                  <a:pt x="322" y="124"/>
                </a:cubicBezTo>
                <a:moveTo>
                  <a:pt x="85" y="111"/>
                </a:moveTo>
                <a:cubicBezTo>
                  <a:pt x="85" y="111"/>
                  <a:pt x="85" y="111"/>
                  <a:pt x="85" y="111"/>
                </a:cubicBezTo>
                <a:moveTo>
                  <a:pt x="452" y="109"/>
                </a:moveTo>
                <a:cubicBezTo>
                  <a:pt x="452" y="109"/>
                  <a:pt x="452" y="109"/>
                  <a:pt x="452" y="109"/>
                </a:cubicBezTo>
                <a:cubicBezTo>
                  <a:pt x="452" y="109"/>
                  <a:pt x="452" y="109"/>
                  <a:pt x="452" y="109"/>
                </a:cubicBezTo>
                <a:cubicBezTo>
                  <a:pt x="452" y="109"/>
                  <a:pt x="452" y="109"/>
                  <a:pt x="452" y="109"/>
                </a:cubicBezTo>
                <a:moveTo>
                  <a:pt x="85" y="111"/>
                </a:moveTo>
                <a:cubicBezTo>
                  <a:pt x="87" y="109"/>
                  <a:pt x="87" y="109"/>
                  <a:pt x="87" y="109"/>
                </a:cubicBezTo>
                <a:cubicBezTo>
                  <a:pt x="85" y="111"/>
                  <a:pt x="85" y="111"/>
                  <a:pt x="85" y="111"/>
                </a:cubicBezTo>
                <a:moveTo>
                  <a:pt x="310" y="114"/>
                </a:moveTo>
                <a:cubicBezTo>
                  <a:pt x="310" y="109"/>
                  <a:pt x="310" y="109"/>
                  <a:pt x="310" y="109"/>
                </a:cubicBezTo>
                <a:cubicBezTo>
                  <a:pt x="315" y="109"/>
                  <a:pt x="315" y="109"/>
                  <a:pt x="315" y="109"/>
                </a:cubicBezTo>
                <a:cubicBezTo>
                  <a:pt x="310" y="114"/>
                  <a:pt x="310" y="114"/>
                  <a:pt x="310" y="114"/>
                </a:cubicBezTo>
                <a:moveTo>
                  <a:pt x="457" y="106"/>
                </a:moveTo>
                <a:cubicBezTo>
                  <a:pt x="457" y="106"/>
                  <a:pt x="457" y="106"/>
                  <a:pt x="457" y="106"/>
                </a:cubicBezTo>
                <a:cubicBezTo>
                  <a:pt x="457" y="106"/>
                  <a:pt x="457" y="106"/>
                  <a:pt x="457" y="106"/>
                </a:cubicBezTo>
                <a:moveTo>
                  <a:pt x="452" y="109"/>
                </a:moveTo>
                <a:cubicBezTo>
                  <a:pt x="449" y="109"/>
                  <a:pt x="446" y="106"/>
                  <a:pt x="444" y="104"/>
                </a:cubicBezTo>
                <a:cubicBezTo>
                  <a:pt x="446" y="106"/>
                  <a:pt x="449" y="109"/>
                  <a:pt x="452" y="109"/>
                </a:cubicBezTo>
                <a:moveTo>
                  <a:pt x="444" y="104"/>
                </a:moveTo>
                <a:cubicBezTo>
                  <a:pt x="444" y="104"/>
                  <a:pt x="444" y="104"/>
                  <a:pt x="444" y="103"/>
                </a:cubicBezTo>
                <a:cubicBezTo>
                  <a:pt x="444" y="104"/>
                  <a:pt x="444" y="104"/>
                  <a:pt x="444" y="104"/>
                </a:cubicBezTo>
                <a:moveTo>
                  <a:pt x="444" y="103"/>
                </a:moveTo>
                <a:cubicBezTo>
                  <a:pt x="444" y="103"/>
                  <a:pt x="444" y="103"/>
                  <a:pt x="444" y="103"/>
                </a:cubicBezTo>
                <a:cubicBezTo>
                  <a:pt x="444" y="103"/>
                  <a:pt x="444" y="103"/>
                  <a:pt x="444" y="103"/>
                </a:cubicBezTo>
                <a:moveTo>
                  <a:pt x="444" y="103"/>
                </a:moveTo>
                <a:cubicBezTo>
                  <a:pt x="444" y="103"/>
                  <a:pt x="444" y="103"/>
                  <a:pt x="444" y="103"/>
                </a:cubicBezTo>
                <a:cubicBezTo>
                  <a:pt x="444" y="103"/>
                  <a:pt x="444" y="103"/>
                  <a:pt x="444" y="103"/>
                </a:cubicBezTo>
                <a:moveTo>
                  <a:pt x="443" y="103"/>
                </a:moveTo>
                <a:cubicBezTo>
                  <a:pt x="443" y="103"/>
                  <a:pt x="443" y="103"/>
                  <a:pt x="443" y="103"/>
                </a:cubicBezTo>
                <a:cubicBezTo>
                  <a:pt x="443" y="103"/>
                  <a:pt x="443" y="103"/>
                  <a:pt x="443" y="103"/>
                </a:cubicBezTo>
                <a:moveTo>
                  <a:pt x="90" y="103"/>
                </a:moveTo>
                <a:cubicBezTo>
                  <a:pt x="90" y="103"/>
                  <a:pt x="90" y="103"/>
                  <a:pt x="90" y="103"/>
                </a:cubicBezTo>
                <a:moveTo>
                  <a:pt x="277" y="106"/>
                </a:moveTo>
                <a:cubicBezTo>
                  <a:pt x="294" y="103"/>
                  <a:pt x="294" y="103"/>
                  <a:pt x="294" y="103"/>
                </a:cubicBezTo>
                <a:cubicBezTo>
                  <a:pt x="277" y="106"/>
                  <a:pt x="277" y="106"/>
                  <a:pt x="277" y="106"/>
                </a:cubicBezTo>
                <a:cubicBezTo>
                  <a:pt x="277" y="106"/>
                  <a:pt x="277" y="106"/>
                  <a:pt x="277" y="106"/>
                </a:cubicBezTo>
                <a:moveTo>
                  <a:pt x="258" y="91"/>
                </a:moveTo>
                <a:cubicBezTo>
                  <a:pt x="258" y="91"/>
                  <a:pt x="258" y="91"/>
                  <a:pt x="258" y="91"/>
                </a:cubicBezTo>
                <a:moveTo>
                  <a:pt x="123" y="91"/>
                </a:moveTo>
                <a:cubicBezTo>
                  <a:pt x="123" y="91"/>
                  <a:pt x="123" y="91"/>
                  <a:pt x="123" y="91"/>
                </a:cubicBezTo>
                <a:moveTo>
                  <a:pt x="68" y="86"/>
                </a:moveTo>
                <a:cubicBezTo>
                  <a:pt x="68" y="86"/>
                  <a:pt x="68" y="86"/>
                  <a:pt x="68" y="86"/>
                </a:cubicBezTo>
                <a:cubicBezTo>
                  <a:pt x="68" y="86"/>
                  <a:pt x="68" y="86"/>
                  <a:pt x="68" y="86"/>
                </a:cubicBezTo>
                <a:moveTo>
                  <a:pt x="286" y="85"/>
                </a:moveTo>
                <a:cubicBezTo>
                  <a:pt x="286" y="85"/>
                  <a:pt x="286" y="85"/>
                  <a:pt x="286" y="85"/>
                </a:cubicBezTo>
                <a:cubicBezTo>
                  <a:pt x="281" y="92"/>
                  <a:pt x="277" y="93"/>
                  <a:pt x="267" y="94"/>
                </a:cubicBezTo>
                <a:cubicBezTo>
                  <a:pt x="253" y="98"/>
                  <a:pt x="253" y="98"/>
                  <a:pt x="253" y="98"/>
                </a:cubicBezTo>
                <a:cubicBezTo>
                  <a:pt x="253" y="91"/>
                  <a:pt x="253" y="91"/>
                  <a:pt x="253" y="91"/>
                </a:cubicBezTo>
                <a:cubicBezTo>
                  <a:pt x="253" y="98"/>
                  <a:pt x="253" y="98"/>
                  <a:pt x="253" y="98"/>
                </a:cubicBezTo>
                <a:cubicBezTo>
                  <a:pt x="267" y="94"/>
                  <a:pt x="267" y="94"/>
                  <a:pt x="267" y="94"/>
                </a:cubicBezTo>
                <a:cubicBezTo>
                  <a:pt x="258" y="91"/>
                  <a:pt x="258" y="91"/>
                  <a:pt x="258" y="91"/>
                </a:cubicBezTo>
                <a:cubicBezTo>
                  <a:pt x="267" y="94"/>
                  <a:pt x="267" y="94"/>
                  <a:pt x="267" y="94"/>
                </a:cubicBezTo>
                <a:cubicBezTo>
                  <a:pt x="277" y="93"/>
                  <a:pt x="281" y="92"/>
                  <a:pt x="286" y="85"/>
                </a:cubicBezTo>
                <a:moveTo>
                  <a:pt x="286" y="85"/>
                </a:moveTo>
                <a:cubicBezTo>
                  <a:pt x="286" y="85"/>
                  <a:pt x="286" y="85"/>
                  <a:pt x="286" y="85"/>
                </a:cubicBezTo>
                <a:moveTo>
                  <a:pt x="250" y="74"/>
                </a:moveTo>
                <a:cubicBezTo>
                  <a:pt x="250" y="74"/>
                  <a:pt x="250" y="74"/>
                  <a:pt x="250" y="74"/>
                </a:cubicBezTo>
                <a:moveTo>
                  <a:pt x="237" y="69"/>
                </a:moveTo>
                <a:cubicBezTo>
                  <a:pt x="237" y="69"/>
                  <a:pt x="237" y="69"/>
                  <a:pt x="237" y="69"/>
                </a:cubicBezTo>
                <a:moveTo>
                  <a:pt x="237" y="69"/>
                </a:moveTo>
                <a:cubicBezTo>
                  <a:pt x="237" y="69"/>
                  <a:pt x="237" y="69"/>
                  <a:pt x="237" y="69"/>
                </a:cubicBezTo>
                <a:cubicBezTo>
                  <a:pt x="242" y="69"/>
                  <a:pt x="242" y="69"/>
                  <a:pt x="242" y="69"/>
                </a:cubicBezTo>
                <a:cubicBezTo>
                  <a:pt x="250" y="72"/>
                  <a:pt x="250" y="72"/>
                  <a:pt x="250" y="72"/>
                </a:cubicBezTo>
                <a:cubicBezTo>
                  <a:pt x="250" y="74"/>
                  <a:pt x="250" y="74"/>
                  <a:pt x="250" y="74"/>
                </a:cubicBezTo>
                <a:cubicBezTo>
                  <a:pt x="245" y="77"/>
                  <a:pt x="245" y="77"/>
                  <a:pt x="245" y="77"/>
                </a:cubicBezTo>
                <a:cubicBezTo>
                  <a:pt x="239" y="77"/>
                  <a:pt x="239" y="77"/>
                  <a:pt x="239" y="77"/>
                </a:cubicBezTo>
                <a:cubicBezTo>
                  <a:pt x="229" y="80"/>
                  <a:pt x="229" y="80"/>
                  <a:pt x="229" y="80"/>
                </a:cubicBezTo>
                <a:cubicBezTo>
                  <a:pt x="229" y="74"/>
                  <a:pt x="229" y="74"/>
                  <a:pt x="229" y="74"/>
                </a:cubicBezTo>
                <a:cubicBezTo>
                  <a:pt x="220" y="74"/>
                  <a:pt x="220" y="74"/>
                  <a:pt x="220" y="74"/>
                </a:cubicBezTo>
                <a:cubicBezTo>
                  <a:pt x="220" y="72"/>
                  <a:pt x="220" y="72"/>
                  <a:pt x="220" y="72"/>
                </a:cubicBezTo>
                <a:cubicBezTo>
                  <a:pt x="220" y="74"/>
                  <a:pt x="220" y="74"/>
                  <a:pt x="220" y="74"/>
                </a:cubicBezTo>
                <a:cubicBezTo>
                  <a:pt x="229" y="74"/>
                  <a:pt x="229" y="74"/>
                  <a:pt x="229" y="74"/>
                </a:cubicBezTo>
                <a:cubicBezTo>
                  <a:pt x="229" y="80"/>
                  <a:pt x="229" y="80"/>
                  <a:pt x="229" y="80"/>
                </a:cubicBezTo>
                <a:cubicBezTo>
                  <a:pt x="239" y="77"/>
                  <a:pt x="239" y="77"/>
                  <a:pt x="239" y="77"/>
                </a:cubicBezTo>
                <a:cubicBezTo>
                  <a:pt x="231" y="77"/>
                  <a:pt x="231" y="77"/>
                  <a:pt x="231" y="77"/>
                </a:cubicBezTo>
                <a:cubicBezTo>
                  <a:pt x="232" y="75"/>
                  <a:pt x="233" y="73"/>
                  <a:pt x="233" y="72"/>
                </a:cubicBezTo>
                <a:cubicBezTo>
                  <a:pt x="232" y="73"/>
                  <a:pt x="232" y="73"/>
                  <a:pt x="232" y="73"/>
                </a:cubicBezTo>
                <a:cubicBezTo>
                  <a:pt x="231" y="73"/>
                  <a:pt x="231" y="72"/>
                  <a:pt x="232" y="72"/>
                </a:cubicBezTo>
                <a:cubicBezTo>
                  <a:pt x="232" y="72"/>
                  <a:pt x="232" y="71"/>
                  <a:pt x="232" y="71"/>
                </a:cubicBezTo>
                <a:cubicBezTo>
                  <a:pt x="233" y="71"/>
                  <a:pt x="233" y="71"/>
                  <a:pt x="233" y="72"/>
                </a:cubicBezTo>
                <a:cubicBezTo>
                  <a:pt x="233" y="72"/>
                  <a:pt x="235" y="71"/>
                  <a:pt x="237" y="69"/>
                </a:cubicBezTo>
                <a:moveTo>
                  <a:pt x="293" y="60"/>
                </a:moveTo>
                <a:cubicBezTo>
                  <a:pt x="293" y="60"/>
                  <a:pt x="293" y="60"/>
                  <a:pt x="293" y="60"/>
                </a:cubicBezTo>
                <a:cubicBezTo>
                  <a:pt x="293" y="60"/>
                  <a:pt x="293" y="60"/>
                  <a:pt x="293" y="60"/>
                </a:cubicBezTo>
                <a:cubicBezTo>
                  <a:pt x="293" y="60"/>
                  <a:pt x="293" y="60"/>
                  <a:pt x="293" y="60"/>
                </a:cubicBezTo>
                <a:moveTo>
                  <a:pt x="294" y="60"/>
                </a:moveTo>
                <a:cubicBezTo>
                  <a:pt x="294" y="60"/>
                  <a:pt x="294" y="60"/>
                  <a:pt x="294" y="60"/>
                </a:cubicBezTo>
                <a:cubicBezTo>
                  <a:pt x="294" y="60"/>
                  <a:pt x="294" y="60"/>
                  <a:pt x="294" y="60"/>
                </a:cubicBezTo>
                <a:cubicBezTo>
                  <a:pt x="294" y="60"/>
                  <a:pt x="294" y="60"/>
                  <a:pt x="294" y="60"/>
                </a:cubicBezTo>
                <a:cubicBezTo>
                  <a:pt x="294" y="60"/>
                  <a:pt x="294" y="60"/>
                  <a:pt x="294" y="60"/>
                </a:cubicBezTo>
                <a:cubicBezTo>
                  <a:pt x="294" y="60"/>
                  <a:pt x="294" y="60"/>
                  <a:pt x="294" y="60"/>
                </a:cubicBezTo>
                <a:moveTo>
                  <a:pt x="293" y="60"/>
                </a:moveTo>
                <a:cubicBezTo>
                  <a:pt x="293" y="60"/>
                  <a:pt x="292" y="60"/>
                  <a:pt x="292" y="60"/>
                </a:cubicBezTo>
                <a:cubicBezTo>
                  <a:pt x="292" y="60"/>
                  <a:pt x="293" y="60"/>
                  <a:pt x="293" y="60"/>
                </a:cubicBezTo>
                <a:moveTo>
                  <a:pt x="267" y="60"/>
                </a:moveTo>
                <a:cubicBezTo>
                  <a:pt x="267" y="60"/>
                  <a:pt x="267" y="60"/>
                  <a:pt x="267" y="60"/>
                </a:cubicBezTo>
                <a:cubicBezTo>
                  <a:pt x="275" y="57"/>
                  <a:pt x="275" y="57"/>
                  <a:pt x="275" y="57"/>
                </a:cubicBezTo>
                <a:cubicBezTo>
                  <a:pt x="275" y="57"/>
                  <a:pt x="275" y="57"/>
                  <a:pt x="275" y="57"/>
                </a:cubicBezTo>
                <a:cubicBezTo>
                  <a:pt x="267" y="60"/>
                  <a:pt x="267" y="60"/>
                  <a:pt x="267" y="60"/>
                </a:cubicBezTo>
                <a:moveTo>
                  <a:pt x="74" y="54"/>
                </a:moveTo>
                <a:cubicBezTo>
                  <a:pt x="74" y="54"/>
                  <a:pt x="74" y="54"/>
                  <a:pt x="74" y="54"/>
                </a:cubicBezTo>
                <a:moveTo>
                  <a:pt x="253" y="40"/>
                </a:moveTo>
                <a:cubicBezTo>
                  <a:pt x="245" y="46"/>
                  <a:pt x="245" y="46"/>
                  <a:pt x="245" y="46"/>
                </a:cubicBezTo>
                <a:cubicBezTo>
                  <a:pt x="250" y="54"/>
                  <a:pt x="250" y="54"/>
                  <a:pt x="250" y="54"/>
                </a:cubicBezTo>
                <a:cubicBezTo>
                  <a:pt x="253" y="60"/>
                  <a:pt x="253" y="60"/>
                  <a:pt x="253" y="60"/>
                </a:cubicBezTo>
                <a:cubicBezTo>
                  <a:pt x="245" y="60"/>
                  <a:pt x="245" y="60"/>
                  <a:pt x="245" y="60"/>
                </a:cubicBezTo>
                <a:cubicBezTo>
                  <a:pt x="258" y="63"/>
                  <a:pt x="258" y="63"/>
                  <a:pt x="258" y="63"/>
                </a:cubicBezTo>
                <a:cubicBezTo>
                  <a:pt x="258" y="69"/>
                  <a:pt x="258" y="69"/>
                  <a:pt x="258" y="69"/>
                </a:cubicBezTo>
                <a:cubicBezTo>
                  <a:pt x="286" y="69"/>
                  <a:pt x="286" y="69"/>
                  <a:pt x="286" y="69"/>
                </a:cubicBezTo>
                <a:cubicBezTo>
                  <a:pt x="261" y="66"/>
                  <a:pt x="261" y="66"/>
                  <a:pt x="261" y="66"/>
                </a:cubicBezTo>
                <a:cubicBezTo>
                  <a:pt x="261" y="60"/>
                  <a:pt x="261" y="60"/>
                  <a:pt x="261" y="60"/>
                </a:cubicBezTo>
                <a:cubicBezTo>
                  <a:pt x="267" y="60"/>
                  <a:pt x="267" y="60"/>
                  <a:pt x="267" y="60"/>
                </a:cubicBezTo>
                <a:cubicBezTo>
                  <a:pt x="269" y="63"/>
                  <a:pt x="269" y="63"/>
                  <a:pt x="269" y="63"/>
                </a:cubicBezTo>
                <a:cubicBezTo>
                  <a:pt x="275" y="63"/>
                  <a:pt x="275" y="63"/>
                  <a:pt x="275" y="63"/>
                </a:cubicBezTo>
                <a:cubicBezTo>
                  <a:pt x="288" y="60"/>
                  <a:pt x="288" y="60"/>
                  <a:pt x="288" y="60"/>
                </a:cubicBezTo>
                <a:cubicBezTo>
                  <a:pt x="290" y="60"/>
                  <a:pt x="291" y="60"/>
                  <a:pt x="292" y="60"/>
                </a:cubicBezTo>
                <a:cubicBezTo>
                  <a:pt x="292" y="60"/>
                  <a:pt x="292" y="60"/>
                  <a:pt x="292" y="60"/>
                </a:cubicBezTo>
                <a:cubicBezTo>
                  <a:pt x="291" y="60"/>
                  <a:pt x="290" y="60"/>
                  <a:pt x="288" y="60"/>
                </a:cubicBezTo>
                <a:cubicBezTo>
                  <a:pt x="275" y="63"/>
                  <a:pt x="275" y="63"/>
                  <a:pt x="275" y="63"/>
                </a:cubicBezTo>
                <a:cubicBezTo>
                  <a:pt x="291" y="63"/>
                  <a:pt x="291" y="63"/>
                  <a:pt x="291" y="63"/>
                </a:cubicBezTo>
                <a:cubicBezTo>
                  <a:pt x="291" y="72"/>
                  <a:pt x="291" y="72"/>
                  <a:pt x="291" y="72"/>
                </a:cubicBezTo>
                <a:cubicBezTo>
                  <a:pt x="286" y="69"/>
                  <a:pt x="286" y="69"/>
                  <a:pt x="286" y="69"/>
                </a:cubicBezTo>
                <a:cubicBezTo>
                  <a:pt x="258" y="69"/>
                  <a:pt x="258" y="69"/>
                  <a:pt x="258" y="69"/>
                </a:cubicBezTo>
                <a:cubicBezTo>
                  <a:pt x="258" y="63"/>
                  <a:pt x="258" y="63"/>
                  <a:pt x="258" y="63"/>
                </a:cubicBezTo>
                <a:cubicBezTo>
                  <a:pt x="245" y="60"/>
                  <a:pt x="245" y="60"/>
                  <a:pt x="245" y="60"/>
                </a:cubicBezTo>
                <a:cubicBezTo>
                  <a:pt x="163" y="60"/>
                  <a:pt x="163" y="60"/>
                  <a:pt x="163" y="60"/>
                </a:cubicBezTo>
                <a:cubicBezTo>
                  <a:pt x="152" y="57"/>
                  <a:pt x="152" y="57"/>
                  <a:pt x="152" y="57"/>
                </a:cubicBezTo>
                <a:cubicBezTo>
                  <a:pt x="74" y="54"/>
                  <a:pt x="74" y="54"/>
                  <a:pt x="74" y="54"/>
                </a:cubicBezTo>
                <a:cubicBezTo>
                  <a:pt x="74" y="54"/>
                  <a:pt x="74" y="54"/>
                  <a:pt x="74" y="54"/>
                </a:cubicBezTo>
                <a:cubicBezTo>
                  <a:pt x="68" y="55"/>
                  <a:pt x="68" y="55"/>
                  <a:pt x="68" y="55"/>
                </a:cubicBezTo>
                <a:cubicBezTo>
                  <a:pt x="66" y="60"/>
                  <a:pt x="66" y="60"/>
                  <a:pt x="66" y="60"/>
                </a:cubicBezTo>
                <a:cubicBezTo>
                  <a:pt x="54" y="60"/>
                  <a:pt x="54" y="60"/>
                  <a:pt x="54" y="60"/>
                </a:cubicBezTo>
                <a:cubicBezTo>
                  <a:pt x="57" y="66"/>
                  <a:pt x="57" y="66"/>
                  <a:pt x="57" y="66"/>
                </a:cubicBezTo>
                <a:cubicBezTo>
                  <a:pt x="57" y="66"/>
                  <a:pt x="57" y="66"/>
                  <a:pt x="57" y="66"/>
                </a:cubicBezTo>
                <a:cubicBezTo>
                  <a:pt x="66" y="69"/>
                  <a:pt x="66" y="69"/>
                  <a:pt x="66" y="69"/>
                </a:cubicBezTo>
                <a:cubicBezTo>
                  <a:pt x="74" y="69"/>
                  <a:pt x="74" y="69"/>
                  <a:pt x="74" y="69"/>
                </a:cubicBezTo>
                <a:cubicBezTo>
                  <a:pt x="79" y="69"/>
                  <a:pt x="79" y="69"/>
                  <a:pt x="79" y="69"/>
                </a:cubicBezTo>
                <a:cubicBezTo>
                  <a:pt x="79" y="74"/>
                  <a:pt x="79" y="74"/>
                  <a:pt x="79" y="74"/>
                </a:cubicBezTo>
                <a:cubicBezTo>
                  <a:pt x="79" y="69"/>
                  <a:pt x="79" y="69"/>
                  <a:pt x="79" y="69"/>
                </a:cubicBezTo>
                <a:cubicBezTo>
                  <a:pt x="74" y="69"/>
                  <a:pt x="74" y="69"/>
                  <a:pt x="74" y="69"/>
                </a:cubicBezTo>
                <a:cubicBezTo>
                  <a:pt x="74" y="74"/>
                  <a:pt x="74" y="74"/>
                  <a:pt x="74" y="74"/>
                </a:cubicBezTo>
                <a:cubicBezTo>
                  <a:pt x="74" y="69"/>
                  <a:pt x="74" y="69"/>
                  <a:pt x="74" y="69"/>
                </a:cubicBezTo>
                <a:cubicBezTo>
                  <a:pt x="66" y="69"/>
                  <a:pt x="66" y="69"/>
                  <a:pt x="66" y="69"/>
                </a:cubicBezTo>
                <a:cubicBezTo>
                  <a:pt x="66" y="71"/>
                  <a:pt x="65" y="72"/>
                  <a:pt x="63" y="72"/>
                </a:cubicBezTo>
                <a:cubicBezTo>
                  <a:pt x="62" y="72"/>
                  <a:pt x="60" y="72"/>
                  <a:pt x="57" y="72"/>
                </a:cubicBezTo>
                <a:cubicBezTo>
                  <a:pt x="54" y="72"/>
                  <a:pt x="53" y="71"/>
                  <a:pt x="52" y="71"/>
                </a:cubicBezTo>
                <a:cubicBezTo>
                  <a:pt x="51" y="71"/>
                  <a:pt x="54" y="72"/>
                  <a:pt x="49" y="75"/>
                </a:cubicBezTo>
                <a:cubicBezTo>
                  <a:pt x="55" y="80"/>
                  <a:pt x="55" y="80"/>
                  <a:pt x="55" y="80"/>
                </a:cubicBezTo>
                <a:cubicBezTo>
                  <a:pt x="52" y="74"/>
                  <a:pt x="52" y="74"/>
                  <a:pt x="52" y="74"/>
                </a:cubicBezTo>
                <a:cubicBezTo>
                  <a:pt x="55" y="80"/>
                  <a:pt x="55" y="80"/>
                  <a:pt x="55" y="80"/>
                </a:cubicBezTo>
                <a:cubicBezTo>
                  <a:pt x="77" y="81"/>
                  <a:pt x="77" y="81"/>
                  <a:pt x="77" y="81"/>
                </a:cubicBezTo>
                <a:cubicBezTo>
                  <a:pt x="68" y="86"/>
                  <a:pt x="68" y="86"/>
                  <a:pt x="68" y="86"/>
                </a:cubicBezTo>
                <a:cubicBezTo>
                  <a:pt x="63" y="86"/>
                  <a:pt x="57" y="86"/>
                  <a:pt x="57" y="91"/>
                </a:cubicBezTo>
                <a:cubicBezTo>
                  <a:pt x="57" y="95"/>
                  <a:pt x="63" y="98"/>
                  <a:pt x="66" y="100"/>
                </a:cubicBezTo>
                <a:cubicBezTo>
                  <a:pt x="71" y="100"/>
                  <a:pt x="71" y="100"/>
                  <a:pt x="71" y="100"/>
                </a:cubicBezTo>
                <a:cubicBezTo>
                  <a:pt x="60" y="94"/>
                  <a:pt x="60" y="94"/>
                  <a:pt x="60" y="94"/>
                </a:cubicBezTo>
                <a:cubicBezTo>
                  <a:pt x="71" y="100"/>
                  <a:pt x="71" y="100"/>
                  <a:pt x="71" y="100"/>
                </a:cubicBezTo>
                <a:cubicBezTo>
                  <a:pt x="71" y="103"/>
                  <a:pt x="71" y="103"/>
                  <a:pt x="71" y="103"/>
                </a:cubicBezTo>
                <a:cubicBezTo>
                  <a:pt x="90" y="103"/>
                  <a:pt x="90" y="103"/>
                  <a:pt x="90" y="103"/>
                </a:cubicBezTo>
                <a:cubicBezTo>
                  <a:pt x="93" y="105"/>
                  <a:pt x="93" y="105"/>
                  <a:pt x="93" y="105"/>
                </a:cubicBezTo>
                <a:cubicBezTo>
                  <a:pt x="90" y="103"/>
                  <a:pt x="90" y="103"/>
                  <a:pt x="90" y="103"/>
                </a:cubicBezTo>
                <a:cubicBezTo>
                  <a:pt x="71" y="103"/>
                  <a:pt x="71" y="103"/>
                  <a:pt x="71" y="103"/>
                </a:cubicBezTo>
                <a:cubicBezTo>
                  <a:pt x="87" y="109"/>
                  <a:pt x="87" y="109"/>
                  <a:pt x="87" y="109"/>
                </a:cubicBezTo>
                <a:cubicBezTo>
                  <a:pt x="85" y="111"/>
                  <a:pt x="85" y="111"/>
                  <a:pt x="85" y="111"/>
                </a:cubicBezTo>
                <a:cubicBezTo>
                  <a:pt x="79" y="111"/>
                  <a:pt x="79" y="111"/>
                  <a:pt x="79" y="111"/>
                </a:cubicBezTo>
                <a:cubicBezTo>
                  <a:pt x="79" y="114"/>
                  <a:pt x="79" y="114"/>
                  <a:pt x="79" y="114"/>
                </a:cubicBezTo>
                <a:cubicBezTo>
                  <a:pt x="76" y="117"/>
                  <a:pt x="76" y="117"/>
                  <a:pt x="76" y="117"/>
                </a:cubicBezTo>
                <a:cubicBezTo>
                  <a:pt x="79" y="117"/>
                  <a:pt x="79" y="117"/>
                  <a:pt x="79" y="117"/>
                </a:cubicBezTo>
                <a:cubicBezTo>
                  <a:pt x="79" y="114"/>
                  <a:pt x="79" y="114"/>
                  <a:pt x="79" y="114"/>
                </a:cubicBezTo>
                <a:cubicBezTo>
                  <a:pt x="79" y="117"/>
                  <a:pt x="79" y="117"/>
                  <a:pt x="79" y="117"/>
                </a:cubicBezTo>
                <a:cubicBezTo>
                  <a:pt x="90" y="114"/>
                  <a:pt x="90" y="114"/>
                  <a:pt x="90" y="114"/>
                </a:cubicBezTo>
                <a:cubicBezTo>
                  <a:pt x="90" y="111"/>
                  <a:pt x="90" y="111"/>
                  <a:pt x="90" y="111"/>
                </a:cubicBezTo>
                <a:cubicBezTo>
                  <a:pt x="93" y="111"/>
                  <a:pt x="93" y="111"/>
                  <a:pt x="93" y="111"/>
                </a:cubicBezTo>
                <a:cubicBezTo>
                  <a:pt x="95" y="109"/>
                  <a:pt x="95" y="109"/>
                  <a:pt x="95" y="109"/>
                </a:cubicBezTo>
                <a:cubicBezTo>
                  <a:pt x="101" y="109"/>
                  <a:pt x="101" y="109"/>
                  <a:pt x="101" y="109"/>
                </a:cubicBezTo>
                <a:cubicBezTo>
                  <a:pt x="107" y="96"/>
                  <a:pt x="102" y="101"/>
                  <a:pt x="114" y="94"/>
                </a:cubicBezTo>
                <a:cubicBezTo>
                  <a:pt x="123" y="91"/>
                  <a:pt x="123" y="91"/>
                  <a:pt x="123" y="91"/>
                </a:cubicBezTo>
                <a:cubicBezTo>
                  <a:pt x="114" y="94"/>
                  <a:pt x="114" y="94"/>
                  <a:pt x="114" y="94"/>
                </a:cubicBezTo>
                <a:cubicBezTo>
                  <a:pt x="114" y="97"/>
                  <a:pt x="114" y="97"/>
                  <a:pt x="114" y="97"/>
                </a:cubicBezTo>
                <a:cubicBezTo>
                  <a:pt x="117" y="100"/>
                  <a:pt x="117" y="100"/>
                  <a:pt x="117" y="100"/>
                </a:cubicBezTo>
                <a:cubicBezTo>
                  <a:pt x="123" y="100"/>
                  <a:pt x="123" y="100"/>
                  <a:pt x="123" y="100"/>
                </a:cubicBezTo>
                <a:cubicBezTo>
                  <a:pt x="125" y="97"/>
                  <a:pt x="125" y="97"/>
                  <a:pt x="125" y="97"/>
                </a:cubicBezTo>
                <a:cubicBezTo>
                  <a:pt x="169" y="103"/>
                  <a:pt x="169" y="103"/>
                  <a:pt x="169" y="103"/>
                </a:cubicBezTo>
                <a:cubicBezTo>
                  <a:pt x="182" y="99"/>
                  <a:pt x="182" y="99"/>
                  <a:pt x="182" y="99"/>
                </a:cubicBezTo>
                <a:cubicBezTo>
                  <a:pt x="185" y="106"/>
                  <a:pt x="185" y="106"/>
                  <a:pt x="185" y="106"/>
                </a:cubicBezTo>
                <a:cubicBezTo>
                  <a:pt x="188" y="109"/>
                  <a:pt x="188" y="109"/>
                  <a:pt x="188" y="109"/>
                </a:cubicBezTo>
                <a:cubicBezTo>
                  <a:pt x="190" y="111"/>
                  <a:pt x="190" y="111"/>
                  <a:pt x="190" y="111"/>
                </a:cubicBezTo>
                <a:cubicBezTo>
                  <a:pt x="196" y="111"/>
                  <a:pt x="196" y="111"/>
                  <a:pt x="196" y="111"/>
                </a:cubicBezTo>
                <a:cubicBezTo>
                  <a:pt x="207" y="126"/>
                  <a:pt x="207" y="126"/>
                  <a:pt x="207" y="126"/>
                </a:cubicBezTo>
                <a:cubicBezTo>
                  <a:pt x="207" y="129"/>
                  <a:pt x="207" y="129"/>
                  <a:pt x="207" y="129"/>
                </a:cubicBezTo>
                <a:cubicBezTo>
                  <a:pt x="207" y="131"/>
                  <a:pt x="207" y="131"/>
                  <a:pt x="207" y="131"/>
                </a:cubicBezTo>
                <a:cubicBezTo>
                  <a:pt x="210" y="134"/>
                  <a:pt x="210" y="134"/>
                  <a:pt x="210" y="134"/>
                </a:cubicBezTo>
                <a:cubicBezTo>
                  <a:pt x="207" y="131"/>
                  <a:pt x="207" y="131"/>
                  <a:pt x="207" y="131"/>
                </a:cubicBezTo>
                <a:cubicBezTo>
                  <a:pt x="207" y="129"/>
                  <a:pt x="207" y="129"/>
                  <a:pt x="207" y="129"/>
                </a:cubicBezTo>
                <a:cubicBezTo>
                  <a:pt x="207" y="126"/>
                  <a:pt x="207" y="126"/>
                  <a:pt x="207" y="126"/>
                </a:cubicBezTo>
                <a:cubicBezTo>
                  <a:pt x="207" y="129"/>
                  <a:pt x="207" y="129"/>
                  <a:pt x="207" y="129"/>
                </a:cubicBezTo>
                <a:cubicBezTo>
                  <a:pt x="207" y="131"/>
                  <a:pt x="207" y="131"/>
                  <a:pt x="207" y="131"/>
                </a:cubicBezTo>
                <a:cubicBezTo>
                  <a:pt x="210" y="134"/>
                  <a:pt x="210" y="134"/>
                  <a:pt x="210" y="134"/>
                </a:cubicBezTo>
                <a:cubicBezTo>
                  <a:pt x="218" y="137"/>
                  <a:pt x="218" y="137"/>
                  <a:pt x="218" y="137"/>
                </a:cubicBezTo>
                <a:cubicBezTo>
                  <a:pt x="220" y="140"/>
                  <a:pt x="220" y="140"/>
                  <a:pt x="220" y="140"/>
                </a:cubicBezTo>
                <a:cubicBezTo>
                  <a:pt x="223" y="143"/>
                  <a:pt x="223" y="143"/>
                  <a:pt x="223" y="143"/>
                </a:cubicBezTo>
                <a:cubicBezTo>
                  <a:pt x="226" y="152"/>
                  <a:pt x="226" y="152"/>
                  <a:pt x="226" y="152"/>
                </a:cubicBezTo>
                <a:cubicBezTo>
                  <a:pt x="223" y="143"/>
                  <a:pt x="223" y="143"/>
                  <a:pt x="223" y="143"/>
                </a:cubicBezTo>
                <a:cubicBezTo>
                  <a:pt x="223" y="148"/>
                  <a:pt x="223" y="148"/>
                  <a:pt x="223" y="148"/>
                </a:cubicBezTo>
                <a:cubicBezTo>
                  <a:pt x="217" y="143"/>
                  <a:pt x="217" y="143"/>
                  <a:pt x="217" y="143"/>
                </a:cubicBezTo>
                <a:cubicBezTo>
                  <a:pt x="220" y="140"/>
                  <a:pt x="220" y="140"/>
                  <a:pt x="220" y="140"/>
                </a:cubicBezTo>
                <a:cubicBezTo>
                  <a:pt x="218" y="137"/>
                  <a:pt x="218" y="137"/>
                  <a:pt x="218" y="137"/>
                </a:cubicBezTo>
                <a:cubicBezTo>
                  <a:pt x="215" y="140"/>
                  <a:pt x="215" y="140"/>
                  <a:pt x="215" y="140"/>
                </a:cubicBezTo>
                <a:cubicBezTo>
                  <a:pt x="210" y="137"/>
                  <a:pt x="210" y="137"/>
                  <a:pt x="210" y="137"/>
                </a:cubicBezTo>
                <a:cubicBezTo>
                  <a:pt x="207" y="140"/>
                  <a:pt x="207" y="140"/>
                  <a:pt x="207" y="140"/>
                </a:cubicBezTo>
                <a:cubicBezTo>
                  <a:pt x="218" y="154"/>
                  <a:pt x="218" y="154"/>
                  <a:pt x="218" y="154"/>
                </a:cubicBezTo>
                <a:cubicBezTo>
                  <a:pt x="216" y="161"/>
                  <a:pt x="215" y="163"/>
                  <a:pt x="215" y="171"/>
                </a:cubicBezTo>
                <a:cubicBezTo>
                  <a:pt x="215" y="177"/>
                  <a:pt x="215" y="177"/>
                  <a:pt x="215" y="177"/>
                </a:cubicBezTo>
                <a:cubicBezTo>
                  <a:pt x="215" y="182"/>
                  <a:pt x="215" y="182"/>
                  <a:pt x="215" y="182"/>
                </a:cubicBezTo>
                <a:cubicBezTo>
                  <a:pt x="220" y="185"/>
                  <a:pt x="220" y="185"/>
                  <a:pt x="220" y="185"/>
                </a:cubicBezTo>
                <a:cubicBezTo>
                  <a:pt x="220" y="185"/>
                  <a:pt x="220" y="185"/>
                  <a:pt x="220" y="185"/>
                </a:cubicBezTo>
                <a:cubicBezTo>
                  <a:pt x="220" y="185"/>
                  <a:pt x="220" y="185"/>
                  <a:pt x="220" y="185"/>
                </a:cubicBezTo>
                <a:cubicBezTo>
                  <a:pt x="228" y="195"/>
                  <a:pt x="228" y="195"/>
                  <a:pt x="228" y="195"/>
                </a:cubicBezTo>
                <a:cubicBezTo>
                  <a:pt x="409" y="195"/>
                  <a:pt x="409" y="195"/>
                  <a:pt x="409" y="195"/>
                </a:cubicBezTo>
                <a:cubicBezTo>
                  <a:pt x="410" y="194"/>
                  <a:pt x="410" y="194"/>
                  <a:pt x="410" y="194"/>
                </a:cubicBezTo>
                <a:cubicBezTo>
                  <a:pt x="413" y="191"/>
                  <a:pt x="413" y="191"/>
                  <a:pt x="413" y="191"/>
                </a:cubicBezTo>
                <a:cubicBezTo>
                  <a:pt x="416" y="188"/>
                  <a:pt x="416" y="188"/>
                  <a:pt x="416" y="188"/>
                </a:cubicBezTo>
                <a:cubicBezTo>
                  <a:pt x="419" y="188"/>
                  <a:pt x="419" y="188"/>
                  <a:pt x="419" y="188"/>
                </a:cubicBezTo>
                <a:cubicBezTo>
                  <a:pt x="427" y="185"/>
                  <a:pt x="427" y="185"/>
                  <a:pt x="427" y="185"/>
                </a:cubicBezTo>
                <a:cubicBezTo>
                  <a:pt x="430" y="183"/>
                  <a:pt x="430" y="183"/>
                  <a:pt x="430" y="183"/>
                </a:cubicBezTo>
                <a:cubicBezTo>
                  <a:pt x="438" y="183"/>
                  <a:pt x="438" y="183"/>
                  <a:pt x="438" y="183"/>
                </a:cubicBezTo>
                <a:cubicBezTo>
                  <a:pt x="438" y="174"/>
                  <a:pt x="438" y="174"/>
                  <a:pt x="438" y="174"/>
                </a:cubicBezTo>
                <a:cubicBezTo>
                  <a:pt x="438" y="171"/>
                  <a:pt x="438" y="171"/>
                  <a:pt x="438" y="171"/>
                </a:cubicBezTo>
                <a:cubicBezTo>
                  <a:pt x="435" y="171"/>
                  <a:pt x="435" y="171"/>
                  <a:pt x="435" y="171"/>
                </a:cubicBezTo>
                <a:cubicBezTo>
                  <a:pt x="432" y="171"/>
                  <a:pt x="432" y="171"/>
                  <a:pt x="432" y="171"/>
                </a:cubicBezTo>
                <a:cubicBezTo>
                  <a:pt x="432" y="168"/>
                  <a:pt x="432" y="168"/>
                  <a:pt x="432" y="168"/>
                </a:cubicBezTo>
                <a:cubicBezTo>
                  <a:pt x="430" y="168"/>
                  <a:pt x="430" y="168"/>
                  <a:pt x="430" y="168"/>
                </a:cubicBezTo>
                <a:cubicBezTo>
                  <a:pt x="424" y="168"/>
                  <a:pt x="424" y="168"/>
                  <a:pt x="424" y="168"/>
                </a:cubicBezTo>
                <a:cubicBezTo>
                  <a:pt x="430" y="168"/>
                  <a:pt x="430" y="168"/>
                  <a:pt x="430" y="168"/>
                </a:cubicBezTo>
                <a:cubicBezTo>
                  <a:pt x="432" y="166"/>
                  <a:pt x="432" y="166"/>
                  <a:pt x="432" y="166"/>
                </a:cubicBezTo>
                <a:cubicBezTo>
                  <a:pt x="430" y="160"/>
                  <a:pt x="430" y="160"/>
                  <a:pt x="430" y="160"/>
                </a:cubicBezTo>
                <a:cubicBezTo>
                  <a:pt x="425" y="160"/>
                  <a:pt x="425" y="160"/>
                  <a:pt x="425" y="160"/>
                </a:cubicBezTo>
                <a:cubicBezTo>
                  <a:pt x="424" y="160"/>
                  <a:pt x="424" y="160"/>
                  <a:pt x="424" y="160"/>
                </a:cubicBezTo>
                <a:cubicBezTo>
                  <a:pt x="425" y="160"/>
                  <a:pt x="425" y="160"/>
                  <a:pt x="425" y="160"/>
                </a:cubicBezTo>
                <a:cubicBezTo>
                  <a:pt x="427" y="157"/>
                  <a:pt x="427" y="157"/>
                  <a:pt x="427" y="157"/>
                </a:cubicBezTo>
                <a:cubicBezTo>
                  <a:pt x="430" y="160"/>
                  <a:pt x="430" y="160"/>
                  <a:pt x="430" y="160"/>
                </a:cubicBezTo>
                <a:cubicBezTo>
                  <a:pt x="432" y="166"/>
                  <a:pt x="432" y="166"/>
                  <a:pt x="432" y="166"/>
                </a:cubicBezTo>
                <a:cubicBezTo>
                  <a:pt x="432" y="168"/>
                  <a:pt x="432" y="168"/>
                  <a:pt x="432" y="168"/>
                </a:cubicBezTo>
                <a:cubicBezTo>
                  <a:pt x="432" y="171"/>
                  <a:pt x="432" y="171"/>
                  <a:pt x="432" y="171"/>
                </a:cubicBezTo>
                <a:cubicBezTo>
                  <a:pt x="435" y="171"/>
                  <a:pt x="435" y="171"/>
                  <a:pt x="435" y="171"/>
                </a:cubicBezTo>
                <a:cubicBezTo>
                  <a:pt x="435" y="166"/>
                  <a:pt x="435" y="166"/>
                  <a:pt x="435" y="166"/>
                </a:cubicBezTo>
                <a:cubicBezTo>
                  <a:pt x="440" y="163"/>
                  <a:pt x="440" y="163"/>
                  <a:pt x="440" y="163"/>
                </a:cubicBezTo>
                <a:cubicBezTo>
                  <a:pt x="443" y="163"/>
                  <a:pt x="443" y="163"/>
                  <a:pt x="443" y="163"/>
                </a:cubicBezTo>
                <a:cubicBezTo>
                  <a:pt x="454" y="158"/>
                  <a:pt x="454" y="158"/>
                  <a:pt x="454" y="158"/>
                </a:cubicBezTo>
                <a:cubicBezTo>
                  <a:pt x="466" y="159"/>
                  <a:pt x="466" y="159"/>
                  <a:pt x="466" y="159"/>
                </a:cubicBezTo>
                <a:cubicBezTo>
                  <a:pt x="454" y="158"/>
                  <a:pt x="454" y="158"/>
                  <a:pt x="454" y="158"/>
                </a:cubicBezTo>
                <a:cubicBezTo>
                  <a:pt x="443" y="163"/>
                  <a:pt x="443" y="163"/>
                  <a:pt x="443" y="163"/>
                </a:cubicBezTo>
                <a:cubicBezTo>
                  <a:pt x="457" y="160"/>
                  <a:pt x="457" y="160"/>
                  <a:pt x="457" y="160"/>
                </a:cubicBezTo>
                <a:cubicBezTo>
                  <a:pt x="460" y="169"/>
                  <a:pt x="460" y="169"/>
                  <a:pt x="460" y="169"/>
                </a:cubicBezTo>
                <a:cubicBezTo>
                  <a:pt x="470" y="166"/>
                  <a:pt x="470" y="166"/>
                  <a:pt x="470" y="166"/>
                </a:cubicBezTo>
                <a:cubicBezTo>
                  <a:pt x="476" y="161"/>
                  <a:pt x="476" y="161"/>
                  <a:pt x="476" y="161"/>
                </a:cubicBezTo>
                <a:cubicBezTo>
                  <a:pt x="468" y="157"/>
                  <a:pt x="468" y="157"/>
                  <a:pt x="468" y="157"/>
                </a:cubicBezTo>
                <a:cubicBezTo>
                  <a:pt x="464" y="155"/>
                  <a:pt x="464" y="155"/>
                  <a:pt x="464" y="155"/>
                </a:cubicBezTo>
                <a:cubicBezTo>
                  <a:pt x="462" y="151"/>
                  <a:pt x="462" y="151"/>
                  <a:pt x="462" y="151"/>
                </a:cubicBezTo>
                <a:cubicBezTo>
                  <a:pt x="462" y="148"/>
                  <a:pt x="462" y="148"/>
                  <a:pt x="462" y="148"/>
                </a:cubicBezTo>
                <a:cubicBezTo>
                  <a:pt x="456" y="147"/>
                  <a:pt x="456" y="147"/>
                  <a:pt x="456" y="147"/>
                </a:cubicBezTo>
                <a:cubicBezTo>
                  <a:pt x="454" y="148"/>
                  <a:pt x="454" y="148"/>
                  <a:pt x="454" y="148"/>
                </a:cubicBezTo>
                <a:cubicBezTo>
                  <a:pt x="456" y="147"/>
                  <a:pt x="456" y="147"/>
                  <a:pt x="456" y="147"/>
                </a:cubicBezTo>
                <a:cubicBezTo>
                  <a:pt x="462" y="148"/>
                  <a:pt x="462" y="148"/>
                  <a:pt x="462" y="148"/>
                </a:cubicBezTo>
                <a:cubicBezTo>
                  <a:pt x="465" y="146"/>
                  <a:pt x="465" y="146"/>
                  <a:pt x="465" y="146"/>
                </a:cubicBezTo>
                <a:cubicBezTo>
                  <a:pt x="449" y="143"/>
                  <a:pt x="449" y="143"/>
                  <a:pt x="449" y="143"/>
                </a:cubicBezTo>
                <a:cubicBezTo>
                  <a:pt x="449" y="140"/>
                  <a:pt x="449" y="140"/>
                  <a:pt x="449" y="140"/>
                </a:cubicBezTo>
                <a:cubicBezTo>
                  <a:pt x="443" y="140"/>
                  <a:pt x="443" y="140"/>
                  <a:pt x="443" y="140"/>
                </a:cubicBezTo>
                <a:cubicBezTo>
                  <a:pt x="435" y="151"/>
                  <a:pt x="435" y="151"/>
                  <a:pt x="435" y="151"/>
                </a:cubicBezTo>
                <a:cubicBezTo>
                  <a:pt x="443" y="140"/>
                  <a:pt x="443" y="140"/>
                  <a:pt x="443" y="140"/>
                </a:cubicBezTo>
                <a:cubicBezTo>
                  <a:pt x="449" y="140"/>
                  <a:pt x="449" y="140"/>
                  <a:pt x="449" y="140"/>
                </a:cubicBezTo>
                <a:cubicBezTo>
                  <a:pt x="454" y="138"/>
                  <a:pt x="454" y="138"/>
                  <a:pt x="454" y="138"/>
                </a:cubicBezTo>
                <a:cubicBezTo>
                  <a:pt x="479" y="140"/>
                  <a:pt x="479" y="140"/>
                  <a:pt x="479" y="140"/>
                </a:cubicBezTo>
                <a:cubicBezTo>
                  <a:pt x="483" y="140"/>
                  <a:pt x="483" y="140"/>
                  <a:pt x="483" y="140"/>
                </a:cubicBezTo>
                <a:cubicBezTo>
                  <a:pt x="483" y="118"/>
                  <a:pt x="483" y="118"/>
                  <a:pt x="483" y="118"/>
                </a:cubicBezTo>
                <a:cubicBezTo>
                  <a:pt x="479" y="117"/>
                  <a:pt x="479" y="117"/>
                  <a:pt x="479" y="117"/>
                </a:cubicBezTo>
                <a:cubicBezTo>
                  <a:pt x="465" y="100"/>
                  <a:pt x="465" y="100"/>
                  <a:pt x="465" y="100"/>
                </a:cubicBezTo>
                <a:cubicBezTo>
                  <a:pt x="457" y="106"/>
                  <a:pt x="457" y="106"/>
                  <a:pt x="457" y="106"/>
                </a:cubicBezTo>
                <a:cubicBezTo>
                  <a:pt x="457" y="106"/>
                  <a:pt x="457" y="106"/>
                  <a:pt x="457" y="106"/>
                </a:cubicBezTo>
                <a:cubicBezTo>
                  <a:pt x="443" y="103"/>
                  <a:pt x="443" y="103"/>
                  <a:pt x="443" y="103"/>
                </a:cubicBezTo>
                <a:cubicBezTo>
                  <a:pt x="443" y="103"/>
                  <a:pt x="443" y="103"/>
                  <a:pt x="443" y="103"/>
                </a:cubicBezTo>
                <a:cubicBezTo>
                  <a:pt x="443" y="94"/>
                  <a:pt x="443" y="94"/>
                  <a:pt x="443" y="94"/>
                </a:cubicBezTo>
                <a:cubicBezTo>
                  <a:pt x="427" y="93"/>
                  <a:pt x="438" y="89"/>
                  <a:pt x="427" y="89"/>
                </a:cubicBezTo>
                <a:cubicBezTo>
                  <a:pt x="411" y="89"/>
                  <a:pt x="411" y="89"/>
                  <a:pt x="411" y="89"/>
                </a:cubicBezTo>
                <a:cubicBezTo>
                  <a:pt x="411" y="98"/>
                  <a:pt x="416" y="110"/>
                  <a:pt x="416" y="111"/>
                </a:cubicBezTo>
                <a:cubicBezTo>
                  <a:pt x="416" y="119"/>
                  <a:pt x="414" y="118"/>
                  <a:pt x="408" y="120"/>
                </a:cubicBezTo>
                <a:cubicBezTo>
                  <a:pt x="405" y="123"/>
                  <a:pt x="405" y="123"/>
                  <a:pt x="405" y="123"/>
                </a:cubicBezTo>
                <a:cubicBezTo>
                  <a:pt x="408" y="120"/>
                  <a:pt x="408" y="120"/>
                  <a:pt x="408" y="120"/>
                </a:cubicBezTo>
                <a:cubicBezTo>
                  <a:pt x="405" y="123"/>
                  <a:pt x="405" y="123"/>
                  <a:pt x="405" y="123"/>
                </a:cubicBezTo>
                <a:cubicBezTo>
                  <a:pt x="405" y="126"/>
                  <a:pt x="405" y="126"/>
                  <a:pt x="405" y="126"/>
                </a:cubicBezTo>
                <a:cubicBezTo>
                  <a:pt x="408" y="128"/>
                  <a:pt x="408" y="128"/>
                  <a:pt x="408" y="128"/>
                </a:cubicBezTo>
                <a:cubicBezTo>
                  <a:pt x="405" y="126"/>
                  <a:pt x="405" y="126"/>
                  <a:pt x="405" y="126"/>
                </a:cubicBezTo>
                <a:cubicBezTo>
                  <a:pt x="402" y="131"/>
                  <a:pt x="402" y="131"/>
                  <a:pt x="402" y="131"/>
                </a:cubicBezTo>
                <a:cubicBezTo>
                  <a:pt x="397" y="131"/>
                  <a:pt x="397" y="131"/>
                  <a:pt x="397" y="131"/>
                </a:cubicBezTo>
                <a:cubicBezTo>
                  <a:pt x="392" y="120"/>
                  <a:pt x="392" y="120"/>
                  <a:pt x="392" y="120"/>
                </a:cubicBezTo>
                <a:cubicBezTo>
                  <a:pt x="381" y="120"/>
                  <a:pt x="381" y="120"/>
                  <a:pt x="381" y="120"/>
                </a:cubicBezTo>
                <a:cubicBezTo>
                  <a:pt x="378" y="117"/>
                  <a:pt x="378" y="117"/>
                  <a:pt x="378" y="117"/>
                </a:cubicBezTo>
                <a:cubicBezTo>
                  <a:pt x="354" y="111"/>
                  <a:pt x="354" y="111"/>
                  <a:pt x="354" y="111"/>
                </a:cubicBezTo>
                <a:cubicBezTo>
                  <a:pt x="351" y="108"/>
                  <a:pt x="351" y="108"/>
                  <a:pt x="351" y="108"/>
                </a:cubicBezTo>
                <a:cubicBezTo>
                  <a:pt x="348" y="106"/>
                  <a:pt x="348" y="106"/>
                  <a:pt x="348" y="106"/>
                </a:cubicBezTo>
                <a:cubicBezTo>
                  <a:pt x="343" y="106"/>
                  <a:pt x="343" y="106"/>
                  <a:pt x="343" y="106"/>
                </a:cubicBezTo>
                <a:cubicBezTo>
                  <a:pt x="343" y="97"/>
                  <a:pt x="343" y="97"/>
                  <a:pt x="343" y="97"/>
                </a:cubicBezTo>
                <a:cubicBezTo>
                  <a:pt x="351" y="86"/>
                  <a:pt x="351" y="86"/>
                  <a:pt x="351" y="86"/>
                </a:cubicBezTo>
                <a:cubicBezTo>
                  <a:pt x="343" y="97"/>
                  <a:pt x="343" y="97"/>
                  <a:pt x="343" y="97"/>
                </a:cubicBezTo>
                <a:cubicBezTo>
                  <a:pt x="356" y="86"/>
                  <a:pt x="356" y="86"/>
                  <a:pt x="356" y="86"/>
                </a:cubicBezTo>
                <a:cubicBezTo>
                  <a:pt x="356" y="83"/>
                  <a:pt x="356" y="83"/>
                  <a:pt x="356" y="83"/>
                </a:cubicBezTo>
                <a:cubicBezTo>
                  <a:pt x="345" y="80"/>
                  <a:pt x="345" y="80"/>
                  <a:pt x="345" y="80"/>
                </a:cubicBezTo>
                <a:cubicBezTo>
                  <a:pt x="356" y="83"/>
                  <a:pt x="356" y="83"/>
                  <a:pt x="356" y="83"/>
                </a:cubicBezTo>
                <a:cubicBezTo>
                  <a:pt x="370" y="79"/>
                  <a:pt x="370" y="79"/>
                  <a:pt x="370" y="79"/>
                </a:cubicBezTo>
                <a:cubicBezTo>
                  <a:pt x="370" y="77"/>
                  <a:pt x="370" y="77"/>
                  <a:pt x="370" y="77"/>
                </a:cubicBezTo>
                <a:cubicBezTo>
                  <a:pt x="370" y="79"/>
                  <a:pt x="370" y="79"/>
                  <a:pt x="370" y="79"/>
                </a:cubicBezTo>
                <a:cubicBezTo>
                  <a:pt x="356" y="83"/>
                  <a:pt x="356" y="83"/>
                  <a:pt x="356" y="83"/>
                </a:cubicBezTo>
                <a:cubicBezTo>
                  <a:pt x="356" y="86"/>
                  <a:pt x="356" y="86"/>
                  <a:pt x="356" y="86"/>
                </a:cubicBezTo>
                <a:cubicBezTo>
                  <a:pt x="370" y="83"/>
                  <a:pt x="370" y="83"/>
                  <a:pt x="370" y="83"/>
                </a:cubicBezTo>
                <a:cubicBezTo>
                  <a:pt x="373" y="77"/>
                  <a:pt x="373" y="77"/>
                  <a:pt x="373" y="77"/>
                </a:cubicBezTo>
                <a:cubicBezTo>
                  <a:pt x="373" y="74"/>
                  <a:pt x="373" y="74"/>
                  <a:pt x="373" y="74"/>
                </a:cubicBezTo>
                <a:cubicBezTo>
                  <a:pt x="362" y="74"/>
                  <a:pt x="362" y="74"/>
                  <a:pt x="362" y="74"/>
                </a:cubicBezTo>
                <a:cubicBezTo>
                  <a:pt x="373" y="74"/>
                  <a:pt x="373" y="74"/>
                  <a:pt x="373" y="74"/>
                </a:cubicBezTo>
                <a:cubicBezTo>
                  <a:pt x="383" y="69"/>
                  <a:pt x="383" y="69"/>
                  <a:pt x="383" y="69"/>
                </a:cubicBezTo>
                <a:cubicBezTo>
                  <a:pt x="386" y="72"/>
                  <a:pt x="386" y="72"/>
                  <a:pt x="386" y="72"/>
                </a:cubicBezTo>
                <a:cubicBezTo>
                  <a:pt x="389" y="72"/>
                  <a:pt x="389" y="72"/>
                  <a:pt x="389" y="72"/>
                </a:cubicBezTo>
                <a:cubicBezTo>
                  <a:pt x="392" y="72"/>
                  <a:pt x="392" y="72"/>
                  <a:pt x="392" y="72"/>
                </a:cubicBezTo>
                <a:cubicBezTo>
                  <a:pt x="394" y="66"/>
                  <a:pt x="394" y="66"/>
                  <a:pt x="394" y="66"/>
                </a:cubicBezTo>
                <a:cubicBezTo>
                  <a:pt x="392" y="72"/>
                  <a:pt x="392" y="72"/>
                  <a:pt x="392" y="72"/>
                </a:cubicBezTo>
                <a:cubicBezTo>
                  <a:pt x="397" y="71"/>
                  <a:pt x="397" y="71"/>
                  <a:pt x="397" y="71"/>
                </a:cubicBezTo>
                <a:cubicBezTo>
                  <a:pt x="394" y="66"/>
                  <a:pt x="394" y="66"/>
                  <a:pt x="394" y="66"/>
                </a:cubicBezTo>
                <a:cubicBezTo>
                  <a:pt x="397" y="60"/>
                  <a:pt x="397" y="60"/>
                  <a:pt x="397" y="60"/>
                </a:cubicBezTo>
                <a:cubicBezTo>
                  <a:pt x="392" y="60"/>
                  <a:pt x="392" y="60"/>
                  <a:pt x="392" y="60"/>
                </a:cubicBezTo>
                <a:cubicBezTo>
                  <a:pt x="381" y="63"/>
                  <a:pt x="381" y="63"/>
                  <a:pt x="381" y="63"/>
                </a:cubicBezTo>
                <a:cubicBezTo>
                  <a:pt x="378" y="66"/>
                  <a:pt x="378" y="66"/>
                  <a:pt x="378" y="66"/>
                </a:cubicBezTo>
                <a:cubicBezTo>
                  <a:pt x="375" y="69"/>
                  <a:pt x="375" y="69"/>
                  <a:pt x="375" y="69"/>
                </a:cubicBezTo>
                <a:cubicBezTo>
                  <a:pt x="370" y="69"/>
                  <a:pt x="370" y="69"/>
                  <a:pt x="370" y="69"/>
                </a:cubicBezTo>
                <a:cubicBezTo>
                  <a:pt x="370" y="63"/>
                  <a:pt x="370" y="63"/>
                  <a:pt x="370" y="63"/>
                </a:cubicBezTo>
                <a:cubicBezTo>
                  <a:pt x="367" y="60"/>
                  <a:pt x="367" y="60"/>
                  <a:pt x="367" y="60"/>
                </a:cubicBezTo>
                <a:cubicBezTo>
                  <a:pt x="362" y="63"/>
                  <a:pt x="362" y="63"/>
                  <a:pt x="362" y="63"/>
                </a:cubicBezTo>
                <a:cubicBezTo>
                  <a:pt x="356" y="60"/>
                  <a:pt x="356" y="60"/>
                  <a:pt x="356" y="60"/>
                </a:cubicBezTo>
                <a:cubicBezTo>
                  <a:pt x="354" y="57"/>
                  <a:pt x="354" y="57"/>
                  <a:pt x="354" y="57"/>
                </a:cubicBezTo>
                <a:cubicBezTo>
                  <a:pt x="351" y="54"/>
                  <a:pt x="351" y="54"/>
                  <a:pt x="351" y="54"/>
                </a:cubicBezTo>
                <a:cubicBezTo>
                  <a:pt x="348" y="52"/>
                  <a:pt x="348" y="52"/>
                  <a:pt x="348" y="52"/>
                </a:cubicBezTo>
                <a:cubicBezTo>
                  <a:pt x="340" y="52"/>
                  <a:pt x="340" y="52"/>
                  <a:pt x="340" y="52"/>
                </a:cubicBezTo>
                <a:cubicBezTo>
                  <a:pt x="337" y="52"/>
                  <a:pt x="337" y="52"/>
                  <a:pt x="337" y="52"/>
                </a:cubicBezTo>
                <a:cubicBezTo>
                  <a:pt x="335" y="49"/>
                  <a:pt x="335" y="49"/>
                  <a:pt x="335" y="49"/>
                </a:cubicBezTo>
                <a:cubicBezTo>
                  <a:pt x="321" y="49"/>
                  <a:pt x="321" y="49"/>
                  <a:pt x="321" y="49"/>
                </a:cubicBezTo>
                <a:cubicBezTo>
                  <a:pt x="335" y="52"/>
                  <a:pt x="335" y="52"/>
                  <a:pt x="335" y="52"/>
                </a:cubicBezTo>
                <a:cubicBezTo>
                  <a:pt x="332" y="57"/>
                  <a:pt x="332" y="57"/>
                  <a:pt x="332" y="57"/>
                </a:cubicBezTo>
                <a:cubicBezTo>
                  <a:pt x="337" y="60"/>
                  <a:pt x="337" y="60"/>
                  <a:pt x="337" y="60"/>
                </a:cubicBezTo>
                <a:cubicBezTo>
                  <a:pt x="345" y="63"/>
                  <a:pt x="345" y="63"/>
                  <a:pt x="345" y="63"/>
                </a:cubicBezTo>
                <a:cubicBezTo>
                  <a:pt x="348" y="57"/>
                  <a:pt x="348" y="57"/>
                  <a:pt x="348" y="57"/>
                </a:cubicBezTo>
                <a:cubicBezTo>
                  <a:pt x="345" y="63"/>
                  <a:pt x="345" y="63"/>
                  <a:pt x="345" y="63"/>
                </a:cubicBezTo>
                <a:cubicBezTo>
                  <a:pt x="340" y="66"/>
                  <a:pt x="340" y="66"/>
                  <a:pt x="340" y="66"/>
                </a:cubicBezTo>
                <a:cubicBezTo>
                  <a:pt x="340" y="69"/>
                  <a:pt x="340" y="69"/>
                  <a:pt x="340" y="69"/>
                </a:cubicBezTo>
                <a:cubicBezTo>
                  <a:pt x="337" y="69"/>
                  <a:pt x="337" y="69"/>
                  <a:pt x="337" y="69"/>
                </a:cubicBezTo>
                <a:cubicBezTo>
                  <a:pt x="337" y="60"/>
                  <a:pt x="337" y="60"/>
                  <a:pt x="337" y="60"/>
                </a:cubicBezTo>
                <a:cubicBezTo>
                  <a:pt x="332" y="57"/>
                  <a:pt x="332" y="57"/>
                  <a:pt x="332" y="57"/>
                </a:cubicBezTo>
                <a:cubicBezTo>
                  <a:pt x="326" y="57"/>
                  <a:pt x="326" y="57"/>
                  <a:pt x="326" y="57"/>
                </a:cubicBezTo>
                <a:cubicBezTo>
                  <a:pt x="329" y="66"/>
                  <a:pt x="329" y="66"/>
                  <a:pt x="329" y="66"/>
                </a:cubicBezTo>
                <a:cubicBezTo>
                  <a:pt x="302" y="66"/>
                  <a:pt x="302" y="66"/>
                  <a:pt x="302" y="66"/>
                </a:cubicBezTo>
                <a:cubicBezTo>
                  <a:pt x="293" y="63"/>
                  <a:pt x="293" y="63"/>
                  <a:pt x="293" y="63"/>
                </a:cubicBezTo>
                <a:cubicBezTo>
                  <a:pt x="296" y="60"/>
                  <a:pt x="296" y="60"/>
                  <a:pt x="296" y="60"/>
                </a:cubicBezTo>
                <a:cubicBezTo>
                  <a:pt x="294" y="57"/>
                  <a:pt x="294" y="57"/>
                  <a:pt x="294" y="57"/>
                </a:cubicBezTo>
                <a:cubicBezTo>
                  <a:pt x="292" y="58"/>
                  <a:pt x="292" y="59"/>
                  <a:pt x="292" y="60"/>
                </a:cubicBezTo>
                <a:cubicBezTo>
                  <a:pt x="292" y="60"/>
                  <a:pt x="292" y="60"/>
                  <a:pt x="292" y="60"/>
                </a:cubicBezTo>
                <a:cubicBezTo>
                  <a:pt x="292" y="59"/>
                  <a:pt x="292" y="58"/>
                  <a:pt x="294" y="57"/>
                </a:cubicBezTo>
                <a:cubicBezTo>
                  <a:pt x="296" y="60"/>
                  <a:pt x="296" y="60"/>
                  <a:pt x="296" y="60"/>
                </a:cubicBezTo>
                <a:cubicBezTo>
                  <a:pt x="302" y="60"/>
                  <a:pt x="302" y="60"/>
                  <a:pt x="302" y="60"/>
                </a:cubicBezTo>
                <a:cubicBezTo>
                  <a:pt x="310" y="60"/>
                  <a:pt x="310" y="60"/>
                  <a:pt x="310" y="60"/>
                </a:cubicBezTo>
                <a:cubicBezTo>
                  <a:pt x="302" y="60"/>
                  <a:pt x="302" y="60"/>
                  <a:pt x="302" y="60"/>
                </a:cubicBezTo>
                <a:cubicBezTo>
                  <a:pt x="302" y="63"/>
                  <a:pt x="303" y="64"/>
                  <a:pt x="304" y="64"/>
                </a:cubicBezTo>
                <a:cubicBezTo>
                  <a:pt x="308" y="64"/>
                  <a:pt x="315" y="55"/>
                  <a:pt x="315" y="54"/>
                </a:cubicBezTo>
                <a:cubicBezTo>
                  <a:pt x="310" y="54"/>
                  <a:pt x="310" y="54"/>
                  <a:pt x="310" y="54"/>
                </a:cubicBezTo>
                <a:cubicBezTo>
                  <a:pt x="302" y="49"/>
                  <a:pt x="302" y="49"/>
                  <a:pt x="302" y="49"/>
                </a:cubicBezTo>
                <a:cubicBezTo>
                  <a:pt x="294" y="43"/>
                  <a:pt x="294" y="43"/>
                  <a:pt x="294" y="43"/>
                </a:cubicBezTo>
                <a:cubicBezTo>
                  <a:pt x="291" y="43"/>
                  <a:pt x="291" y="43"/>
                  <a:pt x="291" y="43"/>
                </a:cubicBezTo>
                <a:cubicBezTo>
                  <a:pt x="291" y="52"/>
                  <a:pt x="291" y="52"/>
                  <a:pt x="291" y="52"/>
                </a:cubicBezTo>
                <a:cubicBezTo>
                  <a:pt x="291" y="43"/>
                  <a:pt x="291" y="43"/>
                  <a:pt x="291" y="43"/>
                </a:cubicBezTo>
                <a:cubicBezTo>
                  <a:pt x="288" y="46"/>
                  <a:pt x="288" y="46"/>
                  <a:pt x="288" y="46"/>
                </a:cubicBezTo>
                <a:cubicBezTo>
                  <a:pt x="283" y="46"/>
                  <a:pt x="283" y="46"/>
                  <a:pt x="283" y="46"/>
                </a:cubicBezTo>
                <a:cubicBezTo>
                  <a:pt x="275" y="46"/>
                  <a:pt x="275" y="46"/>
                  <a:pt x="275" y="46"/>
                </a:cubicBezTo>
                <a:cubicBezTo>
                  <a:pt x="264" y="43"/>
                  <a:pt x="264" y="43"/>
                  <a:pt x="264" y="43"/>
                </a:cubicBezTo>
                <a:cubicBezTo>
                  <a:pt x="258" y="43"/>
                  <a:pt x="258" y="43"/>
                  <a:pt x="258" y="43"/>
                </a:cubicBezTo>
                <a:cubicBezTo>
                  <a:pt x="250" y="49"/>
                  <a:pt x="250" y="49"/>
                  <a:pt x="250" y="49"/>
                </a:cubicBezTo>
                <a:cubicBezTo>
                  <a:pt x="250" y="49"/>
                  <a:pt x="250" y="49"/>
                  <a:pt x="250" y="49"/>
                </a:cubicBezTo>
                <a:cubicBezTo>
                  <a:pt x="258" y="43"/>
                  <a:pt x="258" y="43"/>
                  <a:pt x="258" y="43"/>
                </a:cubicBezTo>
                <a:cubicBezTo>
                  <a:pt x="253" y="40"/>
                  <a:pt x="253" y="40"/>
                  <a:pt x="253" y="40"/>
                </a:cubicBezTo>
                <a:moveTo>
                  <a:pt x="253" y="40"/>
                </a:moveTo>
                <a:cubicBezTo>
                  <a:pt x="248" y="40"/>
                  <a:pt x="248" y="40"/>
                  <a:pt x="248" y="40"/>
                </a:cubicBezTo>
                <a:cubicBezTo>
                  <a:pt x="229" y="40"/>
                  <a:pt x="229" y="40"/>
                  <a:pt x="229" y="40"/>
                </a:cubicBezTo>
                <a:cubicBezTo>
                  <a:pt x="223" y="43"/>
                  <a:pt x="223" y="43"/>
                  <a:pt x="223" y="43"/>
                </a:cubicBezTo>
                <a:cubicBezTo>
                  <a:pt x="220" y="46"/>
                  <a:pt x="220" y="46"/>
                  <a:pt x="220" y="46"/>
                </a:cubicBezTo>
                <a:cubicBezTo>
                  <a:pt x="220" y="49"/>
                  <a:pt x="220" y="49"/>
                  <a:pt x="220" y="49"/>
                </a:cubicBezTo>
                <a:cubicBezTo>
                  <a:pt x="237" y="52"/>
                  <a:pt x="237" y="52"/>
                  <a:pt x="237" y="52"/>
                </a:cubicBezTo>
                <a:cubicBezTo>
                  <a:pt x="239" y="46"/>
                  <a:pt x="239" y="46"/>
                  <a:pt x="239" y="46"/>
                </a:cubicBezTo>
                <a:cubicBezTo>
                  <a:pt x="245" y="46"/>
                  <a:pt x="245" y="46"/>
                  <a:pt x="245" y="46"/>
                </a:cubicBezTo>
                <a:cubicBezTo>
                  <a:pt x="253" y="40"/>
                  <a:pt x="253" y="40"/>
                  <a:pt x="253" y="40"/>
                </a:cubicBezTo>
                <a:moveTo>
                  <a:pt x="321" y="40"/>
                </a:moveTo>
                <a:cubicBezTo>
                  <a:pt x="310" y="43"/>
                  <a:pt x="310" y="43"/>
                  <a:pt x="310" y="43"/>
                </a:cubicBezTo>
                <a:cubicBezTo>
                  <a:pt x="313" y="48"/>
                  <a:pt x="313" y="49"/>
                  <a:pt x="313" y="49"/>
                </a:cubicBezTo>
                <a:cubicBezTo>
                  <a:pt x="313" y="49"/>
                  <a:pt x="314" y="49"/>
                  <a:pt x="314" y="49"/>
                </a:cubicBezTo>
                <a:cubicBezTo>
                  <a:pt x="315" y="49"/>
                  <a:pt x="316" y="49"/>
                  <a:pt x="317" y="49"/>
                </a:cubicBezTo>
                <a:cubicBezTo>
                  <a:pt x="318" y="49"/>
                  <a:pt x="319" y="49"/>
                  <a:pt x="321" y="49"/>
                </a:cubicBezTo>
                <a:cubicBezTo>
                  <a:pt x="321" y="40"/>
                  <a:pt x="321" y="40"/>
                  <a:pt x="321" y="40"/>
                </a:cubicBezTo>
                <a:moveTo>
                  <a:pt x="332" y="40"/>
                </a:moveTo>
                <a:cubicBezTo>
                  <a:pt x="321" y="40"/>
                  <a:pt x="321" y="40"/>
                  <a:pt x="321" y="40"/>
                </a:cubicBezTo>
                <a:cubicBezTo>
                  <a:pt x="321" y="49"/>
                  <a:pt x="321" y="49"/>
                  <a:pt x="321" y="49"/>
                </a:cubicBezTo>
                <a:cubicBezTo>
                  <a:pt x="335" y="49"/>
                  <a:pt x="335" y="49"/>
                  <a:pt x="335" y="49"/>
                </a:cubicBezTo>
                <a:cubicBezTo>
                  <a:pt x="332" y="40"/>
                  <a:pt x="332" y="40"/>
                  <a:pt x="332" y="40"/>
                </a:cubicBezTo>
                <a:moveTo>
                  <a:pt x="343" y="46"/>
                </a:moveTo>
                <a:cubicBezTo>
                  <a:pt x="343" y="46"/>
                  <a:pt x="343" y="46"/>
                  <a:pt x="343" y="46"/>
                </a:cubicBezTo>
                <a:moveTo>
                  <a:pt x="356" y="40"/>
                </a:moveTo>
                <a:cubicBezTo>
                  <a:pt x="356" y="40"/>
                  <a:pt x="356" y="40"/>
                  <a:pt x="356" y="40"/>
                </a:cubicBezTo>
                <a:moveTo>
                  <a:pt x="359" y="40"/>
                </a:moveTo>
                <a:cubicBezTo>
                  <a:pt x="356" y="40"/>
                  <a:pt x="356" y="40"/>
                  <a:pt x="356" y="40"/>
                </a:cubicBezTo>
                <a:cubicBezTo>
                  <a:pt x="343" y="40"/>
                  <a:pt x="343" y="40"/>
                  <a:pt x="343" y="40"/>
                </a:cubicBezTo>
                <a:cubicBezTo>
                  <a:pt x="340" y="46"/>
                  <a:pt x="340" y="46"/>
                  <a:pt x="340" y="46"/>
                </a:cubicBezTo>
                <a:cubicBezTo>
                  <a:pt x="343" y="46"/>
                  <a:pt x="343" y="46"/>
                  <a:pt x="343" y="46"/>
                </a:cubicBezTo>
                <a:cubicBezTo>
                  <a:pt x="340" y="46"/>
                  <a:pt x="340" y="46"/>
                  <a:pt x="340" y="46"/>
                </a:cubicBezTo>
                <a:cubicBezTo>
                  <a:pt x="340" y="49"/>
                  <a:pt x="340" y="49"/>
                  <a:pt x="340" y="49"/>
                </a:cubicBezTo>
                <a:cubicBezTo>
                  <a:pt x="337" y="52"/>
                  <a:pt x="337" y="52"/>
                  <a:pt x="337" y="52"/>
                </a:cubicBezTo>
                <a:cubicBezTo>
                  <a:pt x="340" y="52"/>
                  <a:pt x="340" y="52"/>
                  <a:pt x="340" y="52"/>
                </a:cubicBezTo>
                <a:cubicBezTo>
                  <a:pt x="340" y="49"/>
                  <a:pt x="340" y="49"/>
                  <a:pt x="340" y="49"/>
                </a:cubicBezTo>
                <a:cubicBezTo>
                  <a:pt x="340" y="52"/>
                  <a:pt x="340" y="52"/>
                  <a:pt x="340" y="52"/>
                </a:cubicBezTo>
                <a:cubicBezTo>
                  <a:pt x="348" y="52"/>
                  <a:pt x="348" y="52"/>
                  <a:pt x="348" y="52"/>
                </a:cubicBezTo>
                <a:cubicBezTo>
                  <a:pt x="345" y="46"/>
                  <a:pt x="345" y="46"/>
                  <a:pt x="345" y="46"/>
                </a:cubicBezTo>
                <a:cubicBezTo>
                  <a:pt x="356" y="46"/>
                  <a:pt x="356" y="46"/>
                  <a:pt x="356" y="46"/>
                </a:cubicBezTo>
                <a:cubicBezTo>
                  <a:pt x="359" y="40"/>
                  <a:pt x="359" y="40"/>
                  <a:pt x="359" y="40"/>
                </a:cubicBezTo>
                <a:moveTo>
                  <a:pt x="381" y="40"/>
                </a:moveTo>
                <a:cubicBezTo>
                  <a:pt x="381" y="40"/>
                  <a:pt x="381" y="40"/>
                  <a:pt x="381" y="40"/>
                </a:cubicBezTo>
                <a:moveTo>
                  <a:pt x="302" y="40"/>
                </a:moveTo>
                <a:cubicBezTo>
                  <a:pt x="294" y="43"/>
                  <a:pt x="294" y="43"/>
                  <a:pt x="294" y="43"/>
                </a:cubicBezTo>
                <a:cubicBezTo>
                  <a:pt x="302" y="49"/>
                  <a:pt x="302" y="49"/>
                  <a:pt x="302" y="49"/>
                </a:cubicBezTo>
                <a:cubicBezTo>
                  <a:pt x="302" y="40"/>
                  <a:pt x="302" y="40"/>
                  <a:pt x="302" y="40"/>
                </a:cubicBezTo>
                <a:moveTo>
                  <a:pt x="438" y="74"/>
                </a:moveTo>
                <a:cubicBezTo>
                  <a:pt x="438" y="69"/>
                  <a:pt x="438" y="69"/>
                  <a:pt x="438" y="69"/>
                </a:cubicBezTo>
                <a:cubicBezTo>
                  <a:pt x="438" y="74"/>
                  <a:pt x="438" y="74"/>
                  <a:pt x="438" y="74"/>
                </a:cubicBezTo>
                <a:cubicBezTo>
                  <a:pt x="446" y="74"/>
                  <a:pt x="446" y="74"/>
                  <a:pt x="446" y="74"/>
                </a:cubicBezTo>
                <a:cubicBezTo>
                  <a:pt x="438" y="74"/>
                  <a:pt x="438" y="74"/>
                  <a:pt x="438" y="74"/>
                </a:cubicBezTo>
                <a:moveTo>
                  <a:pt x="403" y="40"/>
                </a:moveTo>
                <a:cubicBezTo>
                  <a:pt x="398" y="40"/>
                  <a:pt x="391" y="40"/>
                  <a:pt x="389" y="40"/>
                </a:cubicBezTo>
                <a:cubicBezTo>
                  <a:pt x="389" y="43"/>
                  <a:pt x="389" y="43"/>
                  <a:pt x="389" y="43"/>
                </a:cubicBezTo>
                <a:cubicBezTo>
                  <a:pt x="397" y="43"/>
                  <a:pt x="397" y="43"/>
                  <a:pt x="397" y="43"/>
                </a:cubicBezTo>
                <a:cubicBezTo>
                  <a:pt x="397" y="49"/>
                  <a:pt x="397" y="49"/>
                  <a:pt x="397" y="49"/>
                </a:cubicBezTo>
                <a:cubicBezTo>
                  <a:pt x="411" y="49"/>
                  <a:pt x="411" y="49"/>
                  <a:pt x="411" y="49"/>
                </a:cubicBezTo>
                <a:cubicBezTo>
                  <a:pt x="397" y="49"/>
                  <a:pt x="397" y="49"/>
                  <a:pt x="397" y="49"/>
                </a:cubicBezTo>
                <a:cubicBezTo>
                  <a:pt x="397" y="43"/>
                  <a:pt x="397" y="43"/>
                  <a:pt x="397" y="43"/>
                </a:cubicBezTo>
                <a:cubicBezTo>
                  <a:pt x="389" y="43"/>
                  <a:pt x="389" y="43"/>
                  <a:pt x="389" y="43"/>
                </a:cubicBezTo>
                <a:cubicBezTo>
                  <a:pt x="386" y="43"/>
                  <a:pt x="386" y="43"/>
                  <a:pt x="386" y="43"/>
                </a:cubicBezTo>
                <a:cubicBezTo>
                  <a:pt x="383" y="54"/>
                  <a:pt x="383" y="54"/>
                  <a:pt x="383" y="54"/>
                </a:cubicBezTo>
                <a:cubicBezTo>
                  <a:pt x="386" y="43"/>
                  <a:pt x="386" y="43"/>
                  <a:pt x="386" y="43"/>
                </a:cubicBezTo>
                <a:cubicBezTo>
                  <a:pt x="381" y="43"/>
                  <a:pt x="381" y="43"/>
                  <a:pt x="381" y="43"/>
                </a:cubicBezTo>
                <a:cubicBezTo>
                  <a:pt x="379" y="49"/>
                  <a:pt x="379" y="49"/>
                  <a:pt x="379" y="49"/>
                </a:cubicBezTo>
                <a:cubicBezTo>
                  <a:pt x="381" y="40"/>
                  <a:pt x="381" y="40"/>
                  <a:pt x="381" y="40"/>
                </a:cubicBezTo>
                <a:cubicBezTo>
                  <a:pt x="370" y="43"/>
                  <a:pt x="370" y="43"/>
                  <a:pt x="370" y="43"/>
                </a:cubicBezTo>
                <a:cubicBezTo>
                  <a:pt x="375" y="43"/>
                  <a:pt x="375" y="43"/>
                  <a:pt x="375" y="43"/>
                </a:cubicBezTo>
                <a:cubicBezTo>
                  <a:pt x="381" y="54"/>
                  <a:pt x="381" y="54"/>
                  <a:pt x="381" y="54"/>
                </a:cubicBezTo>
                <a:cubicBezTo>
                  <a:pt x="375" y="43"/>
                  <a:pt x="375" y="43"/>
                  <a:pt x="375" y="43"/>
                </a:cubicBezTo>
                <a:cubicBezTo>
                  <a:pt x="370" y="43"/>
                  <a:pt x="370" y="43"/>
                  <a:pt x="370" y="43"/>
                </a:cubicBezTo>
                <a:cubicBezTo>
                  <a:pt x="367" y="43"/>
                  <a:pt x="367" y="43"/>
                  <a:pt x="367" y="43"/>
                </a:cubicBezTo>
                <a:cubicBezTo>
                  <a:pt x="364" y="46"/>
                  <a:pt x="364" y="46"/>
                  <a:pt x="364" y="46"/>
                </a:cubicBezTo>
                <a:cubicBezTo>
                  <a:pt x="364" y="52"/>
                  <a:pt x="364" y="52"/>
                  <a:pt x="364" y="52"/>
                </a:cubicBezTo>
                <a:cubicBezTo>
                  <a:pt x="364" y="46"/>
                  <a:pt x="364" y="46"/>
                  <a:pt x="364" y="46"/>
                </a:cubicBezTo>
                <a:cubicBezTo>
                  <a:pt x="364" y="52"/>
                  <a:pt x="364" y="52"/>
                  <a:pt x="364" y="52"/>
                </a:cubicBezTo>
                <a:cubicBezTo>
                  <a:pt x="367" y="57"/>
                  <a:pt x="367" y="57"/>
                  <a:pt x="367" y="57"/>
                </a:cubicBezTo>
                <a:cubicBezTo>
                  <a:pt x="373" y="57"/>
                  <a:pt x="373" y="57"/>
                  <a:pt x="373" y="57"/>
                </a:cubicBezTo>
                <a:cubicBezTo>
                  <a:pt x="381" y="57"/>
                  <a:pt x="381" y="57"/>
                  <a:pt x="381" y="57"/>
                </a:cubicBezTo>
                <a:cubicBezTo>
                  <a:pt x="381" y="63"/>
                  <a:pt x="381" y="63"/>
                  <a:pt x="381" y="63"/>
                </a:cubicBezTo>
                <a:cubicBezTo>
                  <a:pt x="392" y="60"/>
                  <a:pt x="392" y="60"/>
                  <a:pt x="392" y="60"/>
                </a:cubicBezTo>
                <a:cubicBezTo>
                  <a:pt x="416" y="57"/>
                  <a:pt x="416" y="57"/>
                  <a:pt x="416" y="57"/>
                </a:cubicBezTo>
                <a:cubicBezTo>
                  <a:pt x="419" y="60"/>
                  <a:pt x="419" y="60"/>
                  <a:pt x="419" y="60"/>
                </a:cubicBezTo>
                <a:cubicBezTo>
                  <a:pt x="416" y="57"/>
                  <a:pt x="416" y="57"/>
                  <a:pt x="416" y="57"/>
                </a:cubicBezTo>
                <a:cubicBezTo>
                  <a:pt x="419" y="60"/>
                  <a:pt x="419" y="60"/>
                  <a:pt x="419" y="60"/>
                </a:cubicBezTo>
                <a:cubicBezTo>
                  <a:pt x="421" y="60"/>
                  <a:pt x="421" y="60"/>
                  <a:pt x="421" y="60"/>
                </a:cubicBezTo>
                <a:cubicBezTo>
                  <a:pt x="427" y="63"/>
                  <a:pt x="427" y="63"/>
                  <a:pt x="427" y="63"/>
                </a:cubicBezTo>
                <a:cubicBezTo>
                  <a:pt x="433" y="66"/>
                  <a:pt x="433" y="66"/>
                  <a:pt x="433" y="66"/>
                </a:cubicBezTo>
                <a:cubicBezTo>
                  <a:pt x="430" y="72"/>
                  <a:pt x="430" y="72"/>
                  <a:pt x="430" y="72"/>
                </a:cubicBezTo>
                <a:cubicBezTo>
                  <a:pt x="430" y="80"/>
                  <a:pt x="430" y="80"/>
                  <a:pt x="430" y="80"/>
                </a:cubicBezTo>
                <a:cubicBezTo>
                  <a:pt x="449" y="89"/>
                  <a:pt x="449" y="89"/>
                  <a:pt x="449" y="89"/>
                </a:cubicBezTo>
                <a:cubicBezTo>
                  <a:pt x="449" y="82"/>
                  <a:pt x="449" y="82"/>
                  <a:pt x="449" y="82"/>
                </a:cubicBezTo>
                <a:cubicBezTo>
                  <a:pt x="460" y="86"/>
                  <a:pt x="460" y="86"/>
                  <a:pt x="460" y="86"/>
                </a:cubicBezTo>
                <a:cubicBezTo>
                  <a:pt x="462" y="83"/>
                  <a:pt x="462" y="83"/>
                  <a:pt x="462" y="83"/>
                </a:cubicBezTo>
                <a:cubicBezTo>
                  <a:pt x="454" y="77"/>
                  <a:pt x="454" y="77"/>
                  <a:pt x="454" y="77"/>
                </a:cubicBezTo>
                <a:cubicBezTo>
                  <a:pt x="454" y="72"/>
                  <a:pt x="454" y="72"/>
                  <a:pt x="454" y="72"/>
                </a:cubicBezTo>
                <a:cubicBezTo>
                  <a:pt x="449" y="72"/>
                  <a:pt x="449" y="72"/>
                  <a:pt x="449" y="72"/>
                </a:cubicBezTo>
                <a:cubicBezTo>
                  <a:pt x="454" y="72"/>
                  <a:pt x="454" y="72"/>
                  <a:pt x="454" y="72"/>
                </a:cubicBezTo>
                <a:cubicBezTo>
                  <a:pt x="457" y="72"/>
                  <a:pt x="457" y="72"/>
                  <a:pt x="457" y="72"/>
                </a:cubicBezTo>
                <a:cubicBezTo>
                  <a:pt x="471" y="73"/>
                  <a:pt x="471" y="73"/>
                  <a:pt x="471" y="73"/>
                </a:cubicBezTo>
                <a:cubicBezTo>
                  <a:pt x="457" y="72"/>
                  <a:pt x="457" y="72"/>
                  <a:pt x="457" y="72"/>
                </a:cubicBezTo>
                <a:cubicBezTo>
                  <a:pt x="462" y="74"/>
                  <a:pt x="462" y="74"/>
                  <a:pt x="462" y="74"/>
                </a:cubicBezTo>
                <a:cubicBezTo>
                  <a:pt x="465" y="77"/>
                  <a:pt x="465" y="77"/>
                  <a:pt x="465" y="77"/>
                </a:cubicBezTo>
                <a:cubicBezTo>
                  <a:pt x="470" y="77"/>
                  <a:pt x="470" y="77"/>
                  <a:pt x="470" y="77"/>
                </a:cubicBezTo>
                <a:cubicBezTo>
                  <a:pt x="473" y="74"/>
                  <a:pt x="473" y="74"/>
                  <a:pt x="473" y="74"/>
                </a:cubicBezTo>
                <a:cubicBezTo>
                  <a:pt x="470" y="69"/>
                  <a:pt x="470" y="69"/>
                  <a:pt x="470" y="69"/>
                </a:cubicBezTo>
                <a:cubicBezTo>
                  <a:pt x="460" y="66"/>
                  <a:pt x="460" y="66"/>
                  <a:pt x="460" y="66"/>
                </a:cubicBezTo>
                <a:cubicBezTo>
                  <a:pt x="449" y="63"/>
                  <a:pt x="449" y="63"/>
                  <a:pt x="449" y="63"/>
                </a:cubicBezTo>
                <a:cubicBezTo>
                  <a:pt x="454" y="60"/>
                  <a:pt x="454" y="60"/>
                  <a:pt x="454" y="60"/>
                </a:cubicBezTo>
                <a:cubicBezTo>
                  <a:pt x="454" y="55"/>
                  <a:pt x="454" y="55"/>
                  <a:pt x="454" y="55"/>
                </a:cubicBezTo>
                <a:cubicBezTo>
                  <a:pt x="435" y="48"/>
                  <a:pt x="435" y="48"/>
                  <a:pt x="435" y="48"/>
                </a:cubicBezTo>
                <a:cubicBezTo>
                  <a:pt x="432" y="52"/>
                  <a:pt x="432" y="52"/>
                  <a:pt x="432" y="52"/>
                </a:cubicBezTo>
                <a:cubicBezTo>
                  <a:pt x="432" y="52"/>
                  <a:pt x="432" y="52"/>
                  <a:pt x="432" y="52"/>
                </a:cubicBezTo>
                <a:cubicBezTo>
                  <a:pt x="427" y="52"/>
                  <a:pt x="427" y="52"/>
                  <a:pt x="427" y="52"/>
                </a:cubicBezTo>
                <a:cubicBezTo>
                  <a:pt x="421" y="49"/>
                  <a:pt x="421" y="49"/>
                  <a:pt x="421" y="49"/>
                </a:cubicBezTo>
                <a:cubicBezTo>
                  <a:pt x="419" y="46"/>
                  <a:pt x="419" y="46"/>
                  <a:pt x="419" y="46"/>
                </a:cubicBezTo>
                <a:cubicBezTo>
                  <a:pt x="416" y="43"/>
                  <a:pt x="416" y="43"/>
                  <a:pt x="416" y="43"/>
                </a:cubicBezTo>
                <a:cubicBezTo>
                  <a:pt x="411" y="43"/>
                  <a:pt x="411" y="43"/>
                  <a:pt x="411" y="43"/>
                </a:cubicBezTo>
                <a:cubicBezTo>
                  <a:pt x="416" y="43"/>
                  <a:pt x="416" y="43"/>
                  <a:pt x="416" y="43"/>
                </a:cubicBezTo>
                <a:cubicBezTo>
                  <a:pt x="416" y="40"/>
                  <a:pt x="410" y="40"/>
                  <a:pt x="403" y="40"/>
                </a:cubicBezTo>
                <a:moveTo>
                  <a:pt x="277" y="37"/>
                </a:moveTo>
                <a:cubicBezTo>
                  <a:pt x="267" y="37"/>
                  <a:pt x="267" y="37"/>
                  <a:pt x="267" y="37"/>
                </a:cubicBezTo>
                <a:cubicBezTo>
                  <a:pt x="277" y="37"/>
                  <a:pt x="277" y="37"/>
                  <a:pt x="277" y="37"/>
                </a:cubicBezTo>
                <a:moveTo>
                  <a:pt x="1332" y="34"/>
                </a:moveTo>
                <a:cubicBezTo>
                  <a:pt x="1324" y="34"/>
                  <a:pt x="1324" y="34"/>
                  <a:pt x="1324" y="34"/>
                </a:cubicBezTo>
                <a:cubicBezTo>
                  <a:pt x="1324" y="37"/>
                  <a:pt x="1324" y="37"/>
                  <a:pt x="1324" y="37"/>
                </a:cubicBezTo>
                <a:cubicBezTo>
                  <a:pt x="1332" y="37"/>
                  <a:pt x="1332" y="37"/>
                  <a:pt x="1332" y="37"/>
                </a:cubicBezTo>
                <a:cubicBezTo>
                  <a:pt x="1332" y="34"/>
                  <a:pt x="1332" y="34"/>
                  <a:pt x="1332" y="34"/>
                </a:cubicBezTo>
                <a:moveTo>
                  <a:pt x="1302" y="32"/>
                </a:moveTo>
                <a:cubicBezTo>
                  <a:pt x="1302" y="32"/>
                  <a:pt x="1302" y="32"/>
                  <a:pt x="1302" y="32"/>
                </a:cubicBezTo>
                <a:moveTo>
                  <a:pt x="1313" y="32"/>
                </a:moveTo>
                <a:cubicBezTo>
                  <a:pt x="1302" y="32"/>
                  <a:pt x="1302" y="32"/>
                  <a:pt x="1302" y="32"/>
                </a:cubicBezTo>
                <a:cubicBezTo>
                  <a:pt x="1283" y="32"/>
                  <a:pt x="1283" y="32"/>
                  <a:pt x="1283" y="32"/>
                </a:cubicBezTo>
                <a:cubicBezTo>
                  <a:pt x="1283" y="37"/>
                  <a:pt x="1283" y="37"/>
                  <a:pt x="1283" y="37"/>
                </a:cubicBezTo>
                <a:cubicBezTo>
                  <a:pt x="1299" y="37"/>
                  <a:pt x="1299" y="37"/>
                  <a:pt x="1299" y="37"/>
                </a:cubicBezTo>
                <a:cubicBezTo>
                  <a:pt x="1313" y="37"/>
                  <a:pt x="1313" y="37"/>
                  <a:pt x="1313" y="37"/>
                </a:cubicBezTo>
                <a:cubicBezTo>
                  <a:pt x="1313" y="32"/>
                  <a:pt x="1313" y="32"/>
                  <a:pt x="1313" y="32"/>
                </a:cubicBezTo>
                <a:moveTo>
                  <a:pt x="326" y="29"/>
                </a:moveTo>
                <a:cubicBezTo>
                  <a:pt x="326" y="29"/>
                  <a:pt x="326" y="29"/>
                  <a:pt x="326" y="29"/>
                </a:cubicBezTo>
                <a:moveTo>
                  <a:pt x="329" y="29"/>
                </a:moveTo>
                <a:cubicBezTo>
                  <a:pt x="326" y="29"/>
                  <a:pt x="326" y="29"/>
                  <a:pt x="326" y="29"/>
                </a:cubicBezTo>
                <a:cubicBezTo>
                  <a:pt x="321" y="29"/>
                  <a:pt x="321" y="29"/>
                  <a:pt x="321" y="29"/>
                </a:cubicBezTo>
                <a:cubicBezTo>
                  <a:pt x="321" y="34"/>
                  <a:pt x="321" y="34"/>
                  <a:pt x="321" y="34"/>
                </a:cubicBezTo>
                <a:cubicBezTo>
                  <a:pt x="324" y="34"/>
                  <a:pt x="324" y="34"/>
                  <a:pt x="324" y="34"/>
                </a:cubicBezTo>
                <a:cubicBezTo>
                  <a:pt x="329" y="34"/>
                  <a:pt x="329" y="34"/>
                  <a:pt x="329" y="34"/>
                </a:cubicBezTo>
                <a:cubicBezTo>
                  <a:pt x="324" y="34"/>
                  <a:pt x="324" y="34"/>
                  <a:pt x="324" y="34"/>
                </a:cubicBezTo>
                <a:cubicBezTo>
                  <a:pt x="329" y="34"/>
                  <a:pt x="329" y="34"/>
                  <a:pt x="329" y="34"/>
                </a:cubicBezTo>
                <a:cubicBezTo>
                  <a:pt x="329" y="29"/>
                  <a:pt x="329" y="29"/>
                  <a:pt x="329" y="29"/>
                </a:cubicBezTo>
                <a:cubicBezTo>
                  <a:pt x="329" y="34"/>
                  <a:pt x="329" y="34"/>
                  <a:pt x="329" y="34"/>
                </a:cubicBezTo>
                <a:cubicBezTo>
                  <a:pt x="329" y="29"/>
                  <a:pt x="329" y="29"/>
                  <a:pt x="329" y="29"/>
                </a:cubicBezTo>
                <a:moveTo>
                  <a:pt x="351" y="29"/>
                </a:moveTo>
                <a:cubicBezTo>
                  <a:pt x="359" y="37"/>
                  <a:pt x="359" y="37"/>
                  <a:pt x="359" y="37"/>
                </a:cubicBezTo>
                <a:cubicBezTo>
                  <a:pt x="386" y="37"/>
                  <a:pt x="386" y="37"/>
                  <a:pt x="386" y="37"/>
                </a:cubicBezTo>
                <a:cubicBezTo>
                  <a:pt x="400" y="37"/>
                  <a:pt x="400" y="37"/>
                  <a:pt x="400" y="37"/>
                </a:cubicBezTo>
                <a:cubicBezTo>
                  <a:pt x="381" y="34"/>
                  <a:pt x="381" y="34"/>
                  <a:pt x="381" y="34"/>
                </a:cubicBezTo>
                <a:cubicBezTo>
                  <a:pt x="366" y="34"/>
                  <a:pt x="363" y="32"/>
                  <a:pt x="351" y="29"/>
                </a:cubicBezTo>
                <a:moveTo>
                  <a:pt x="1044" y="171"/>
                </a:moveTo>
                <a:cubicBezTo>
                  <a:pt x="1044" y="171"/>
                  <a:pt x="1044" y="171"/>
                  <a:pt x="1044" y="171"/>
                </a:cubicBezTo>
                <a:cubicBezTo>
                  <a:pt x="1042" y="173"/>
                  <a:pt x="1042" y="177"/>
                  <a:pt x="1038" y="177"/>
                </a:cubicBezTo>
                <a:cubicBezTo>
                  <a:pt x="1035" y="177"/>
                  <a:pt x="1034" y="174"/>
                  <a:pt x="1033" y="171"/>
                </a:cubicBezTo>
                <a:cubicBezTo>
                  <a:pt x="1033" y="171"/>
                  <a:pt x="1033" y="171"/>
                  <a:pt x="1033" y="171"/>
                </a:cubicBezTo>
                <a:cubicBezTo>
                  <a:pt x="1034" y="174"/>
                  <a:pt x="1035" y="177"/>
                  <a:pt x="1038" y="177"/>
                </a:cubicBezTo>
                <a:cubicBezTo>
                  <a:pt x="1042" y="177"/>
                  <a:pt x="1042" y="173"/>
                  <a:pt x="1044" y="171"/>
                </a:cubicBezTo>
                <a:moveTo>
                  <a:pt x="1044" y="171"/>
                </a:moveTo>
                <a:cubicBezTo>
                  <a:pt x="1044" y="171"/>
                  <a:pt x="1044" y="171"/>
                  <a:pt x="1044" y="171"/>
                </a:cubicBezTo>
                <a:moveTo>
                  <a:pt x="1025" y="163"/>
                </a:moveTo>
                <a:cubicBezTo>
                  <a:pt x="1030" y="160"/>
                  <a:pt x="1030" y="160"/>
                  <a:pt x="1030" y="160"/>
                </a:cubicBezTo>
                <a:cubicBezTo>
                  <a:pt x="1030" y="160"/>
                  <a:pt x="1030" y="160"/>
                  <a:pt x="1030" y="160"/>
                </a:cubicBezTo>
                <a:cubicBezTo>
                  <a:pt x="1030" y="160"/>
                  <a:pt x="1030" y="160"/>
                  <a:pt x="1030" y="160"/>
                </a:cubicBezTo>
                <a:cubicBezTo>
                  <a:pt x="1025" y="163"/>
                  <a:pt x="1025" y="163"/>
                  <a:pt x="1025" y="163"/>
                </a:cubicBezTo>
                <a:cubicBezTo>
                  <a:pt x="1025" y="163"/>
                  <a:pt x="1025" y="163"/>
                  <a:pt x="1025" y="163"/>
                </a:cubicBezTo>
                <a:moveTo>
                  <a:pt x="1049" y="154"/>
                </a:moveTo>
                <a:cubicBezTo>
                  <a:pt x="1049" y="154"/>
                  <a:pt x="1049" y="154"/>
                  <a:pt x="1049" y="154"/>
                </a:cubicBezTo>
                <a:cubicBezTo>
                  <a:pt x="1049" y="154"/>
                  <a:pt x="1049" y="154"/>
                  <a:pt x="1049" y="154"/>
                </a:cubicBezTo>
                <a:cubicBezTo>
                  <a:pt x="1049" y="154"/>
                  <a:pt x="1049" y="154"/>
                  <a:pt x="1049" y="155"/>
                </a:cubicBezTo>
                <a:cubicBezTo>
                  <a:pt x="1046" y="159"/>
                  <a:pt x="1044" y="160"/>
                  <a:pt x="1041" y="160"/>
                </a:cubicBezTo>
                <a:cubicBezTo>
                  <a:pt x="1041" y="160"/>
                  <a:pt x="1041" y="160"/>
                  <a:pt x="1041" y="160"/>
                </a:cubicBezTo>
                <a:cubicBezTo>
                  <a:pt x="1041" y="160"/>
                  <a:pt x="1041" y="160"/>
                  <a:pt x="1041" y="160"/>
                </a:cubicBezTo>
                <a:cubicBezTo>
                  <a:pt x="1041" y="160"/>
                  <a:pt x="1041" y="160"/>
                  <a:pt x="1041" y="160"/>
                </a:cubicBezTo>
                <a:cubicBezTo>
                  <a:pt x="1041" y="160"/>
                  <a:pt x="1041" y="160"/>
                  <a:pt x="1041" y="160"/>
                </a:cubicBezTo>
                <a:cubicBezTo>
                  <a:pt x="1044" y="160"/>
                  <a:pt x="1046" y="159"/>
                  <a:pt x="1049" y="155"/>
                </a:cubicBezTo>
                <a:cubicBezTo>
                  <a:pt x="1049" y="154"/>
                  <a:pt x="1049" y="154"/>
                  <a:pt x="1049" y="154"/>
                </a:cubicBezTo>
                <a:cubicBezTo>
                  <a:pt x="1049" y="154"/>
                  <a:pt x="1049" y="154"/>
                  <a:pt x="1049" y="154"/>
                </a:cubicBezTo>
                <a:moveTo>
                  <a:pt x="1049" y="154"/>
                </a:moveTo>
                <a:cubicBezTo>
                  <a:pt x="1049" y="154"/>
                  <a:pt x="1049" y="154"/>
                  <a:pt x="1049" y="154"/>
                </a:cubicBezTo>
                <a:moveTo>
                  <a:pt x="1171" y="117"/>
                </a:moveTo>
                <a:cubicBezTo>
                  <a:pt x="1171" y="117"/>
                  <a:pt x="1171" y="117"/>
                  <a:pt x="1171" y="117"/>
                </a:cubicBezTo>
                <a:cubicBezTo>
                  <a:pt x="1170" y="130"/>
                  <a:pt x="1162" y="133"/>
                  <a:pt x="1149" y="134"/>
                </a:cubicBezTo>
                <a:cubicBezTo>
                  <a:pt x="1149" y="134"/>
                  <a:pt x="1149" y="134"/>
                  <a:pt x="1149" y="134"/>
                </a:cubicBezTo>
                <a:cubicBezTo>
                  <a:pt x="1162" y="133"/>
                  <a:pt x="1170" y="130"/>
                  <a:pt x="1171" y="117"/>
                </a:cubicBezTo>
                <a:moveTo>
                  <a:pt x="1171" y="117"/>
                </a:moveTo>
                <a:cubicBezTo>
                  <a:pt x="1171" y="117"/>
                  <a:pt x="1171" y="117"/>
                  <a:pt x="1171" y="117"/>
                </a:cubicBezTo>
                <a:moveTo>
                  <a:pt x="1390" y="86"/>
                </a:moveTo>
                <a:cubicBezTo>
                  <a:pt x="1391" y="86"/>
                  <a:pt x="1392" y="86"/>
                  <a:pt x="1394" y="86"/>
                </a:cubicBezTo>
                <a:cubicBezTo>
                  <a:pt x="1394" y="86"/>
                  <a:pt x="1394" y="86"/>
                  <a:pt x="1394" y="86"/>
                </a:cubicBezTo>
                <a:cubicBezTo>
                  <a:pt x="1394" y="86"/>
                  <a:pt x="1394" y="86"/>
                  <a:pt x="1394" y="86"/>
                </a:cubicBezTo>
                <a:cubicBezTo>
                  <a:pt x="1392" y="86"/>
                  <a:pt x="1391" y="86"/>
                  <a:pt x="1390" y="86"/>
                </a:cubicBezTo>
                <a:cubicBezTo>
                  <a:pt x="1389" y="86"/>
                  <a:pt x="1388" y="86"/>
                  <a:pt x="1388" y="86"/>
                </a:cubicBezTo>
                <a:cubicBezTo>
                  <a:pt x="1388" y="86"/>
                  <a:pt x="1388" y="86"/>
                  <a:pt x="1388" y="86"/>
                </a:cubicBezTo>
                <a:cubicBezTo>
                  <a:pt x="1388" y="86"/>
                  <a:pt x="1388" y="86"/>
                  <a:pt x="1388" y="86"/>
                </a:cubicBezTo>
                <a:cubicBezTo>
                  <a:pt x="1388" y="86"/>
                  <a:pt x="1389" y="86"/>
                  <a:pt x="1390" y="86"/>
                </a:cubicBezTo>
                <a:moveTo>
                  <a:pt x="1394" y="86"/>
                </a:moveTo>
                <a:cubicBezTo>
                  <a:pt x="1394" y="86"/>
                  <a:pt x="1394" y="86"/>
                  <a:pt x="1394" y="86"/>
                </a:cubicBezTo>
                <a:cubicBezTo>
                  <a:pt x="1394" y="91"/>
                  <a:pt x="1394" y="91"/>
                  <a:pt x="1394" y="91"/>
                </a:cubicBezTo>
                <a:cubicBezTo>
                  <a:pt x="1394" y="86"/>
                  <a:pt x="1394" y="86"/>
                  <a:pt x="1394" y="86"/>
                </a:cubicBezTo>
                <a:cubicBezTo>
                  <a:pt x="1394" y="86"/>
                  <a:pt x="1394" y="86"/>
                  <a:pt x="1394" y="86"/>
                </a:cubicBezTo>
                <a:moveTo>
                  <a:pt x="1014" y="69"/>
                </a:moveTo>
                <a:cubicBezTo>
                  <a:pt x="1014" y="69"/>
                  <a:pt x="1014" y="69"/>
                  <a:pt x="1014" y="69"/>
                </a:cubicBezTo>
                <a:cubicBezTo>
                  <a:pt x="1014" y="69"/>
                  <a:pt x="1014" y="69"/>
                  <a:pt x="1014" y="69"/>
                </a:cubicBezTo>
                <a:cubicBezTo>
                  <a:pt x="1014" y="69"/>
                  <a:pt x="1014" y="69"/>
                  <a:pt x="1014" y="69"/>
                </a:cubicBezTo>
                <a:moveTo>
                  <a:pt x="1014" y="69"/>
                </a:moveTo>
                <a:cubicBezTo>
                  <a:pt x="1014" y="69"/>
                  <a:pt x="1013" y="69"/>
                  <a:pt x="1012" y="69"/>
                </a:cubicBezTo>
                <a:cubicBezTo>
                  <a:pt x="1013" y="69"/>
                  <a:pt x="1014" y="69"/>
                  <a:pt x="1014" y="69"/>
                </a:cubicBezTo>
                <a:moveTo>
                  <a:pt x="1012" y="69"/>
                </a:moveTo>
                <a:cubicBezTo>
                  <a:pt x="1012" y="69"/>
                  <a:pt x="1012" y="69"/>
                  <a:pt x="1012" y="69"/>
                </a:cubicBezTo>
                <a:cubicBezTo>
                  <a:pt x="1012" y="69"/>
                  <a:pt x="1012" y="69"/>
                  <a:pt x="1012" y="69"/>
                </a:cubicBezTo>
                <a:cubicBezTo>
                  <a:pt x="1012" y="69"/>
                  <a:pt x="1012" y="69"/>
                  <a:pt x="1012" y="69"/>
                </a:cubicBezTo>
                <a:cubicBezTo>
                  <a:pt x="1012" y="69"/>
                  <a:pt x="1012" y="69"/>
                  <a:pt x="1012" y="69"/>
                </a:cubicBezTo>
                <a:moveTo>
                  <a:pt x="1006" y="69"/>
                </a:moveTo>
                <a:cubicBezTo>
                  <a:pt x="1006" y="69"/>
                  <a:pt x="1006" y="69"/>
                  <a:pt x="1006" y="69"/>
                </a:cubicBezTo>
                <a:cubicBezTo>
                  <a:pt x="1006" y="69"/>
                  <a:pt x="1006" y="69"/>
                  <a:pt x="1007" y="69"/>
                </a:cubicBezTo>
                <a:cubicBezTo>
                  <a:pt x="1006" y="69"/>
                  <a:pt x="1006" y="69"/>
                  <a:pt x="1006" y="69"/>
                </a:cubicBezTo>
                <a:moveTo>
                  <a:pt x="1010" y="69"/>
                </a:moveTo>
                <a:cubicBezTo>
                  <a:pt x="1009" y="69"/>
                  <a:pt x="1009" y="69"/>
                  <a:pt x="1007" y="69"/>
                </a:cubicBezTo>
                <a:cubicBezTo>
                  <a:pt x="1009" y="69"/>
                  <a:pt x="1009" y="69"/>
                  <a:pt x="1010" y="69"/>
                </a:cubicBezTo>
                <a:moveTo>
                  <a:pt x="1007" y="69"/>
                </a:moveTo>
                <a:cubicBezTo>
                  <a:pt x="1007" y="69"/>
                  <a:pt x="1007" y="69"/>
                  <a:pt x="1007" y="69"/>
                </a:cubicBezTo>
                <a:cubicBezTo>
                  <a:pt x="1007" y="69"/>
                  <a:pt x="1007" y="69"/>
                  <a:pt x="1007" y="69"/>
                </a:cubicBezTo>
                <a:cubicBezTo>
                  <a:pt x="1007" y="69"/>
                  <a:pt x="1007" y="69"/>
                  <a:pt x="1007" y="69"/>
                </a:cubicBezTo>
                <a:moveTo>
                  <a:pt x="1019" y="61"/>
                </a:moveTo>
                <a:cubicBezTo>
                  <a:pt x="1019" y="61"/>
                  <a:pt x="1019" y="61"/>
                  <a:pt x="1019" y="61"/>
                </a:cubicBezTo>
                <a:cubicBezTo>
                  <a:pt x="1019" y="61"/>
                  <a:pt x="1019" y="61"/>
                  <a:pt x="1019" y="61"/>
                </a:cubicBezTo>
                <a:moveTo>
                  <a:pt x="1019" y="61"/>
                </a:moveTo>
                <a:cubicBezTo>
                  <a:pt x="1019" y="61"/>
                  <a:pt x="1019" y="61"/>
                  <a:pt x="1019" y="61"/>
                </a:cubicBezTo>
                <a:cubicBezTo>
                  <a:pt x="1019" y="61"/>
                  <a:pt x="1019" y="61"/>
                  <a:pt x="1019" y="61"/>
                </a:cubicBezTo>
                <a:moveTo>
                  <a:pt x="1412" y="63"/>
                </a:moveTo>
                <a:cubicBezTo>
                  <a:pt x="1413" y="63"/>
                  <a:pt x="1414" y="62"/>
                  <a:pt x="1416" y="60"/>
                </a:cubicBezTo>
                <a:cubicBezTo>
                  <a:pt x="1414" y="62"/>
                  <a:pt x="1413" y="63"/>
                  <a:pt x="1412" y="63"/>
                </a:cubicBezTo>
                <a:moveTo>
                  <a:pt x="1019" y="60"/>
                </a:moveTo>
                <a:cubicBezTo>
                  <a:pt x="1019" y="60"/>
                  <a:pt x="1019" y="60"/>
                  <a:pt x="1019" y="60"/>
                </a:cubicBezTo>
                <a:cubicBezTo>
                  <a:pt x="1019" y="60"/>
                  <a:pt x="1019" y="60"/>
                  <a:pt x="1019" y="60"/>
                </a:cubicBezTo>
                <a:moveTo>
                  <a:pt x="1064" y="57"/>
                </a:moveTo>
                <a:cubicBezTo>
                  <a:pt x="1064" y="57"/>
                  <a:pt x="1064" y="57"/>
                  <a:pt x="1064" y="57"/>
                </a:cubicBezTo>
                <a:cubicBezTo>
                  <a:pt x="1064" y="57"/>
                  <a:pt x="1064" y="57"/>
                  <a:pt x="1064" y="57"/>
                </a:cubicBezTo>
                <a:moveTo>
                  <a:pt x="1064" y="57"/>
                </a:moveTo>
                <a:cubicBezTo>
                  <a:pt x="1064" y="57"/>
                  <a:pt x="1063" y="57"/>
                  <a:pt x="1063" y="57"/>
                </a:cubicBezTo>
                <a:cubicBezTo>
                  <a:pt x="1063" y="57"/>
                  <a:pt x="1064" y="57"/>
                  <a:pt x="1064" y="57"/>
                </a:cubicBezTo>
                <a:moveTo>
                  <a:pt x="1063" y="57"/>
                </a:moveTo>
                <a:cubicBezTo>
                  <a:pt x="1063" y="57"/>
                  <a:pt x="1063" y="57"/>
                  <a:pt x="1063" y="57"/>
                </a:cubicBezTo>
                <a:cubicBezTo>
                  <a:pt x="1063" y="57"/>
                  <a:pt x="1063" y="57"/>
                  <a:pt x="1063" y="57"/>
                </a:cubicBezTo>
                <a:moveTo>
                  <a:pt x="1058" y="57"/>
                </a:moveTo>
                <a:cubicBezTo>
                  <a:pt x="1057" y="57"/>
                  <a:pt x="1058" y="56"/>
                  <a:pt x="1056" y="52"/>
                </a:cubicBezTo>
                <a:cubicBezTo>
                  <a:pt x="1058" y="56"/>
                  <a:pt x="1057" y="57"/>
                  <a:pt x="1058" y="57"/>
                </a:cubicBezTo>
                <a:cubicBezTo>
                  <a:pt x="1058" y="57"/>
                  <a:pt x="1058" y="57"/>
                  <a:pt x="1059" y="57"/>
                </a:cubicBezTo>
                <a:cubicBezTo>
                  <a:pt x="1059" y="57"/>
                  <a:pt x="1060" y="57"/>
                  <a:pt x="1061" y="57"/>
                </a:cubicBezTo>
                <a:cubicBezTo>
                  <a:pt x="1062" y="57"/>
                  <a:pt x="1062" y="57"/>
                  <a:pt x="1063" y="57"/>
                </a:cubicBezTo>
                <a:cubicBezTo>
                  <a:pt x="1062" y="57"/>
                  <a:pt x="1062" y="57"/>
                  <a:pt x="1061" y="57"/>
                </a:cubicBezTo>
                <a:cubicBezTo>
                  <a:pt x="1060" y="57"/>
                  <a:pt x="1059" y="57"/>
                  <a:pt x="1059" y="57"/>
                </a:cubicBezTo>
                <a:cubicBezTo>
                  <a:pt x="1058" y="57"/>
                  <a:pt x="1058" y="57"/>
                  <a:pt x="1058" y="57"/>
                </a:cubicBezTo>
                <a:moveTo>
                  <a:pt x="1056" y="52"/>
                </a:moveTo>
                <a:cubicBezTo>
                  <a:pt x="1056" y="52"/>
                  <a:pt x="1056" y="52"/>
                  <a:pt x="1056" y="52"/>
                </a:cubicBezTo>
                <a:cubicBezTo>
                  <a:pt x="1056" y="52"/>
                  <a:pt x="1056" y="52"/>
                  <a:pt x="1056" y="52"/>
                </a:cubicBezTo>
                <a:moveTo>
                  <a:pt x="1056" y="52"/>
                </a:moveTo>
                <a:cubicBezTo>
                  <a:pt x="1056" y="52"/>
                  <a:pt x="1056" y="52"/>
                  <a:pt x="1056" y="52"/>
                </a:cubicBezTo>
                <a:cubicBezTo>
                  <a:pt x="1056" y="52"/>
                  <a:pt x="1056" y="52"/>
                  <a:pt x="1056" y="52"/>
                </a:cubicBezTo>
                <a:moveTo>
                  <a:pt x="1056" y="51"/>
                </a:moveTo>
                <a:cubicBezTo>
                  <a:pt x="1056" y="51"/>
                  <a:pt x="1056" y="51"/>
                  <a:pt x="1056" y="51"/>
                </a:cubicBezTo>
                <a:cubicBezTo>
                  <a:pt x="1056" y="51"/>
                  <a:pt x="1056" y="51"/>
                  <a:pt x="1056" y="51"/>
                </a:cubicBezTo>
                <a:moveTo>
                  <a:pt x="1056" y="51"/>
                </a:moveTo>
                <a:cubicBezTo>
                  <a:pt x="1056" y="51"/>
                  <a:pt x="1056" y="51"/>
                  <a:pt x="1056" y="51"/>
                </a:cubicBezTo>
                <a:cubicBezTo>
                  <a:pt x="1056" y="51"/>
                  <a:pt x="1056" y="51"/>
                  <a:pt x="1056" y="51"/>
                </a:cubicBezTo>
                <a:moveTo>
                  <a:pt x="1056" y="51"/>
                </a:moveTo>
                <a:cubicBezTo>
                  <a:pt x="1056" y="51"/>
                  <a:pt x="1056" y="51"/>
                  <a:pt x="1056" y="51"/>
                </a:cubicBezTo>
                <a:cubicBezTo>
                  <a:pt x="1056" y="51"/>
                  <a:pt x="1056" y="51"/>
                  <a:pt x="1056" y="51"/>
                </a:cubicBezTo>
                <a:moveTo>
                  <a:pt x="1043" y="54"/>
                </a:moveTo>
                <a:cubicBezTo>
                  <a:pt x="1041" y="49"/>
                  <a:pt x="1041" y="49"/>
                  <a:pt x="1041" y="49"/>
                </a:cubicBezTo>
                <a:cubicBezTo>
                  <a:pt x="1043" y="54"/>
                  <a:pt x="1043" y="54"/>
                  <a:pt x="1043" y="54"/>
                </a:cubicBezTo>
                <a:moveTo>
                  <a:pt x="1218" y="46"/>
                </a:moveTo>
                <a:cubicBezTo>
                  <a:pt x="1218" y="46"/>
                  <a:pt x="1218" y="46"/>
                  <a:pt x="1218" y="46"/>
                </a:cubicBezTo>
                <a:cubicBezTo>
                  <a:pt x="1218" y="46"/>
                  <a:pt x="1218" y="46"/>
                  <a:pt x="1218" y="46"/>
                </a:cubicBezTo>
                <a:cubicBezTo>
                  <a:pt x="1218" y="46"/>
                  <a:pt x="1218" y="46"/>
                  <a:pt x="1218" y="46"/>
                </a:cubicBezTo>
                <a:moveTo>
                  <a:pt x="1218" y="46"/>
                </a:moveTo>
                <a:cubicBezTo>
                  <a:pt x="1217" y="46"/>
                  <a:pt x="1216" y="46"/>
                  <a:pt x="1215" y="46"/>
                </a:cubicBezTo>
                <a:cubicBezTo>
                  <a:pt x="1216" y="46"/>
                  <a:pt x="1217" y="46"/>
                  <a:pt x="1218" y="46"/>
                </a:cubicBezTo>
                <a:moveTo>
                  <a:pt x="1230" y="44"/>
                </a:moveTo>
                <a:cubicBezTo>
                  <a:pt x="1231" y="43"/>
                  <a:pt x="1233" y="43"/>
                  <a:pt x="1235" y="43"/>
                </a:cubicBezTo>
                <a:cubicBezTo>
                  <a:pt x="1233" y="43"/>
                  <a:pt x="1231" y="43"/>
                  <a:pt x="1230" y="44"/>
                </a:cubicBezTo>
                <a:moveTo>
                  <a:pt x="1065" y="57"/>
                </a:moveTo>
                <a:cubicBezTo>
                  <a:pt x="1064" y="43"/>
                  <a:pt x="1065" y="53"/>
                  <a:pt x="1055" y="43"/>
                </a:cubicBezTo>
                <a:cubicBezTo>
                  <a:pt x="1055" y="43"/>
                  <a:pt x="1055" y="43"/>
                  <a:pt x="1055" y="43"/>
                </a:cubicBezTo>
                <a:cubicBezTo>
                  <a:pt x="1065" y="53"/>
                  <a:pt x="1064" y="43"/>
                  <a:pt x="1065" y="57"/>
                </a:cubicBezTo>
                <a:cubicBezTo>
                  <a:pt x="1065" y="57"/>
                  <a:pt x="1065" y="57"/>
                  <a:pt x="1065" y="57"/>
                </a:cubicBezTo>
                <a:moveTo>
                  <a:pt x="1235" y="43"/>
                </a:moveTo>
                <a:cubicBezTo>
                  <a:pt x="1236" y="43"/>
                  <a:pt x="1236" y="43"/>
                  <a:pt x="1237" y="43"/>
                </a:cubicBezTo>
                <a:cubicBezTo>
                  <a:pt x="1236" y="43"/>
                  <a:pt x="1236" y="43"/>
                  <a:pt x="1235" y="43"/>
                </a:cubicBezTo>
                <a:moveTo>
                  <a:pt x="1082" y="34"/>
                </a:moveTo>
                <a:cubicBezTo>
                  <a:pt x="1082" y="34"/>
                  <a:pt x="1082" y="34"/>
                  <a:pt x="1082" y="34"/>
                </a:cubicBezTo>
                <a:moveTo>
                  <a:pt x="1084" y="34"/>
                </a:moveTo>
                <a:cubicBezTo>
                  <a:pt x="1106" y="32"/>
                  <a:pt x="1106" y="32"/>
                  <a:pt x="1106" y="32"/>
                </a:cubicBezTo>
                <a:cubicBezTo>
                  <a:pt x="1084" y="34"/>
                  <a:pt x="1084" y="34"/>
                  <a:pt x="1084" y="34"/>
                </a:cubicBezTo>
                <a:moveTo>
                  <a:pt x="1158" y="43"/>
                </a:moveTo>
                <a:cubicBezTo>
                  <a:pt x="1158" y="43"/>
                  <a:pt x="1158" y="43"/>
                  <a:pt x="1158" y="43"/>
                </a:cubicBezTo>
                <a:cubicBezTo>
                  <a:pt x="1174" y="37"/>
                  <a:pt x="1174" y="37"/>
                  <a:pt x="1174" y="37"/>
                </a:cubicBezTo>
                <a:cubicBezTo>
                  <a:pt x="1180" y="32"/>
                  <a:pt x="1180" y="32"/>
                  <a:pt x="1180" y="32"/>
                </a:cubicBezTo>
                <a:cubicBezTo>
                  <a:pt x="1183" y="37"/>
                  <a:pt x="1183" y="37"/>
                  <a:pt x="1183" y="37"/>
                </a:cubicBezTo>
                <a:cubicBezTo>
                  <a:pt x="1180" y="32"/>
                  <a:pt x="1180" y="32"/>
                  <a:pt x="1180" y="32"/>
                </a:cubicBezTo>
                <a:cubicBezTo>
                  <a:pt x="1174" y="37"/>
                  <a:pt x="1174" y="37"/>
                  <a:pt x="1174" y="37"/>
                </a:cubicBezTo>
                <a:cubicBezTo>
                  <a:pt x="1158" y="43"/>
                  <a:pt x="1158" y="43"/>
                  <a:pt x="1158" y="43"/>
                </a:cubicBezTo>
                <a:moveTo>
                  <a:pt x="1150" y="26"/>
                </a:moveTo>
                <a:cubicBezTo>
                  <a:pt x="1139" y="26"/>
                  <a:pt x="1139" y="26"/>
                  <a:pt x="1139" y="26"/>
                </a:cubicBezTo>
                <a:cubicBezTo>
                  <a:pt x="1106" y="32"/>
                  <a:pt x="1106" y="32"/>
                  <a:pt x="1106" y="32"/>
                </a:cubicBezTo>
                <a:cubicBezTo>
                  <a:pt x="1084" y="34"/>
                  <a:pt x="1084" y="34"/>
                  <a:pt x="1084" y="34"/>
                </a:cubicBezTo>
                <a:cubicBezTo>
                  <a:pt x="1082" y="34"/>
                  <a:pt x="1082" y="34"/>
                  <a:pt x="1082" y="34"/>
                </a:cubicBezTo>
                <a:cubicBezTo>
                  <a:pt x="1076" y="37"/>
                  <a:pt x="1076" y="37"/>
                  <a:pt x="1076" y="37"/>
                </a:cubicBezTo>
                <a:cubicBezTo>
                  <a:pt x="1071" y="40"/>
                  <a:pt x="1071" y="40"/>
                  <a:pt x="1071" y="40"/>
                </a:cubicBezTo>
                <a:cubicBezTo>
                  <a:pt x="1052" y="40"/>
                  <a:pt x="1052" y="40"/>
                  <a:pt x="1052" y="40"/>
                </a:cubicBezTo>
                <a:cubicBezTo>
                  <a:pt x="1052" y="46"/>
                  <a:pt x="1052" y="46"/>
                  <a:pt x="1052" y="46"/>
                </a:cubicBezTo>
                <a:cubicBezTo>
                  <a:pt x="1041" y="46"/>
                  <a:pt x="1041" y="46"/>
                  <a:pt x="1041" y="46"/>
                </a:cubicBezTo>
                <a:cubicBezTo>
                  <a:pt x="1022" y="49"/>
                  <a:pt x="1022" y="49"/>
                  <a:pt x="1022" y="49"/>
                </a:cubicBezTo>
                <a:cubicBezTo>
                  <a:pt x="1025" y="52"/>
                  <a:pt x="1025" y="52"/>
                  <a:pt x="1025" y="52"/>
                </a:cubicBezTo>
                <a:cubicBezTo>
                  <a:pt x="1027" y="60"/>
                  <a:pt x="1027" y="60"/>
                  <a:pt x="1027" y="60"/>
                </a:cubicBezTo>
                <a:cubicBezTo>
                  <a:pt x="1031" y="58"/>
                  <a:pt x="1031" y="58"/>
                  <a:pt x="1031" y="58"/>
                </a:cubicBezTo>
                <a:cubicBezTo>
                  <a:pt x="1041" y="63"/>
                  <a:pt x="1041" y="63"/>
                  <a:pt x="1041" y="63"/>
                </a:cubicBezTo>
                <a:cubicBezTo>
                  <a:pt x="1041" y="66"/>
                  <a:pt x="1041" y="66"/>
                  <a:pt x="1041" y="66"/>
                </a:cubicBezTo>
                <a:cubicBezTo>
                  <a:pt x="1044" y="68"/>
                  <a:pt x="1044" y="68"/>
                  <a:pt x="1044" y="68"/>
                </a:cubicBezTo>
                <a:cubicBezTo>
                  <a:pt x="1041" y="66"/>
                  <a:pt x="1041" y="66"/>
                  <a:pt x="1041" y="66"/>
                </a:cubicBezTo>
                <a:cubicBezTo>
                  <a:pt x="1038" y="66"/>
                  <a:pt x="1038" y="66"/>
                  <a:pt x="1038" y="66"/>
                </a:cubicBezTo>
                <a:cubicBezTo>
                  <a:pt x="1041" y="63"/>
                  <a:pt x="1041" y="63"/>
                  <a:pt x="1041" y="63"/>
                </a:cubicBezTo>
                <a:cubicBezTo>
                  <a:pt x="1031" y="58"/>
                  <a:pt x="1031" y="58"/>
                  <a:pt x="1031" y="58"/>
                </a:cubicBezTo>
                <a:cubicBezTo>
                  <a:pt x="1027" y="60"/>
                  <a:pt x="1027" y="60"/>
                  <a:pt x="1027" y="60"/>
                </a:cubicBezTo>
                <a:cubicBezTo>
                  <a:pt x="1028" y="66"/>
                  <a:pt x="1028" y="66"/>
                  <a:pt x="1028" y="66"/>
                </a:cubicBezTo>
                <a:cubicBezTo>
                  <a:pt x="1025" y="72"/>
                  <a:pt x="1025" y="72"/>
                  <a:pt x="1025" y="72"/>
                </a:cubicBezTo>
                <a:cubicBezTo>
                  <a:pt x="1019" y="72"/>
                  <a:pt x="1019" y="72"/>
                  <a:pt x="1019" y="72"/>
                </a:cubicBezTo>
                <a:cubicBezTo>
                  <a:pt x="1017" y="69"/>
                  <a:pt x="1017" y="69"/>
                  <a:pt x="1017" y="69"/>
                </a:cubicBezTo>
                <a:cubicBezTo>
                  <a:pt x="1022" y="63"/>
                  <a:pt x="1022" y="63"/>
                  <a:pt x="1022" y="63"/>
                </a:cubicBezTo>
                <a:cubicBezTo>
                  <a:pt x="1019" y="60"/>
                  <a:pt x="1019" y="60"/>
                  <a:pt x="1019" y="60"/>
                </a:cubicBezTo>
                <a:cubicBezTo>
                  <a:pt x="1019" y="60"/>
                  <a:pt x="1019" y="60"/>
                  <a:pt x="1019" y="60"/>
                </a:cubicBezTo>
                <a:cubicBezTo>
                  <a:pt x="1019" y="60"/>
                  <a:pt x="1019" y="60"/>
                  <a:pt x="1019" y="60"/>
                </a:cubicBezTo>
                <a:cubicBezTo>
                  <a:pt x="1019" y="46"/>
                  <a:pt x="1019" y="46"/>
                  <a:pt x="1019" y="46"/>
                </a:cubicBezTo>
                <a:cubicBezTo>
                  <a:pt x="1011" y="46"/>
                  <a:pt x="1011" y="46"/>
                  <a:pt x="1011" y="46"/>
                </a:cubicBezTo>
                <a:cubicBezTo>
                  <a:pt x="1004" y="46"/>
                  <a:pt x="1000" y="51"/>
                  <a:pt x="998" y="57"/>
                </a:cubicBezTo>
                <a:cubicBezTo>
                  <a:pt x="1000" y="60"/>
                  <a:pt x="1000" y="60"/>
                  <a:pt x="1000" y="60"/>
                </a:cubicBezTo>
                <a:cubicBezTo>
                  <a:pt x="998" y="57"/>
                  <a:pt x="998" y="57"/>
                  <a:pt x="998" y="57"/>
                </a:cubicBezTo>
                <a:cubicBezTo>
                  <a:pt x="998" y="57"/>
                  <a:pt x="998" y="57"/>
                  <a:pt x="998" y="57"/>
                </a:cubicBezTo>
                <a:cubicBezTo>
                  <a:pt x="1000" y="60"/>
                  <a:pt x="1000" y="60"/>
                  <a:pt x="1000" y="60"/>
                </a:cubicBezTo>
                <a:cubicBezTo>
                  <a:pt x="998" y="63"/>
                  <a:pt x="998" y="63"/>
                  <a:pt x="998" y="63"/>
                </a:cubicBezTo>
                <a:cubicBezTo>
                  <a:pt x="989" y="60"/>
                  <a:pt x="989" y="60"/>
                  <a:pt x="989" y="60"/>
                </a:cubicBezTo>
                <a:cubicBezTo>
                  <a:pt x="987" y="60"/>
                  <a:pt x="987" y="60"/>
                  <a:pt x="987" y="60"/>
                </a:cubicBezTo>
                <a:cubicBezTo>
                  <a:pt x="970" y="57"/>
                  <a:pt x="970" y="57"/>
                  <a:pt x="970" y="57"/>
                </a:cubicBezTo>
                <a:cubicBezTo>
                  <a:pt x="970" y="63"/>
                  <a:pt x="970" y="63"/>
                  <a:pt x="970" y="63"/>
                </a:cubicBezTo>
                <a:cubicBezTo>
                  <a:pt x="968" y="63"/>
                  <a:pt x="968" y="63"/>
                  <a:pt x="968" y="63"/>
                </a:cubicBezTo>
                <a:cubicBezTo>
                  <a:pt x="968" y="156"/>
                  <a:pt x="968" y="156"/>
                  <a:pt x="968" y="156"/>
                </a:cubicBezTo>
                <a:cubicBezTo>
                  <a:pt x="976" y="154"/>
                  <a:pt x="976" y="154"/>
                  <a:pt x="976" y="154"/>
                </a:cubicBezTo>
                <a:cubicBezTo>
                  <a:pt x="976" y="166"/>
                  <a:pt x="976" y="166"/>
                  <a:pt x="976" y="166"/>
                </a:cubicBezTo>
                <a:cubicBezTo>
                  <a:pt x="976" y="166"/>
                  <a:pt x="976" y="166"/>
                  <a:pt x="976" y="166"/>
                </a:cubicBezTo>
                <a:cubicBezTo>
                  <a:pt x="968" y="168"/>
                  <a:pt x="968" y="168"/>
                  <a:pt x="968" y="168"/>
                </a:cubicBezTo>
                <a:cubicBezTo>
                  <a:pt x="968" y="195"/>
                  <a:pt x="968" y="195"/>
                  <a:pt x="968" y="195"/>
                </a:cubicBezTo>
                <a:cubicBezTo>
                  <a:pt x="1217" y="195"/>
                  <a:pt x="1217" y="195"/>
                  <a:pt x="1217" y="195"/>
                </a:cubicBezTo>
                <a:cubicBezTo>
                  <a:pt x="1218" y="194"/>
                  <a:pt x="1218" y="194"/>
                  <a:pt x="1218" y="194"/>
                </a:cubicBezTo>
                <a:cubicBezTo>
                  <a:pt x="1212" y="194"/>
                  <a:pt x="1212" y="194"/>
                  <a:pt x="1212" y="194"/>
                </a:cubicBezTo>
                <a:cubicBezTo>
                  <a:pt x="1205" y="189"/>
                  <a:pt x="1205" y="189"/>
                  <a:pt x="1205" y="189"/>
                </a:cubicBezTo>
                <a:cubicBezTo>
                  <a:pt x="1212" y="183"/>
                  <a:pt x="1212" y="183"/>
                  <a:pt x="1212" y="183"/>
                </a:cubicBezTo>
                <a:cubicBezTo>
                  <a:pt x="1201" y="189"/>
                  <a:pt x="1201" y="189"/>
                  <a:pt x="1201" y="189"/>
                </a:cubicBezTo>
                <a:cubicBezTo>
                  <a:pt x="1212" y="183"/>
                  <a:pt x="1212" y="183"/>
                  <a:pt x="1212" y="183"/>
                </a:cubicBezTo>
                <a:cubicBezTo>
                  <a:pt x="1218" y="180"/>
                  <a:pt x="1218" y="180"/>
                  <a:pt x="1218" y="180"/>
                </a:cubicBezTo>
                <a:cubicBezTo>
                  <a:pt x="1223" y="185"/>
                  <a:pt x="1223" y="185"/>
                  <a:pt x="1223" y="185"/>
                </a:cubicBezTo>
                <a:cubicBezTo>
                  <a:pt x="1226" y="185"/>
                  <a:pt x="1226" y="185"/>
                  <a:pt x="1226" y="185"/>
                </a:cubicBezTo>
                <a:cubicBezTo>
                  <a:pt x="1228" y="182"/>
                  <a:pt x="1228" y="182"/>
                  <a:pt x="1228" y="182"/>
                </a:cubicBezTo>
                <a:cubicBezTo>
                  <a:pt x="1234" y="187"/>
                  <a:pt x="1234" y="189"/>
                  <a:pt x="1239" y="194"/>
                </a:cubicBezTo>
                <a:cubicBezTo>
                  <a:pt x="1239" y="195"/>
                  <a:pt x="1239" y="195"/>
                  <a:pt x="1239" y="195"/>
                </a:cubicBezTo>
                <a:cubicBezTo>
                  <a:pt x="1249" y="195"/>
                  <a:pt x="1249" y="195"/>
                  <a:pt x="1249" y="195"/>
                </a:cubicBezTo>
                <a:cubicBezTo>
                  <a:pt x="1248" y="192"/>
                  <a:pt x="1245" y="190"/>
                  <a:pt x="1242" y="185"/>
                </a:cubicBezTo>
                <a:cubicBezTo>
                  <a:pt x="1255" y="182"/>
                  <a:pt x="1248" y="179"/>
                  <a:pt x="1261" y="171"/>
                </a:cubicBezTo>
                <a:cubicBezTo>
                  <a:pt x="1258" y="168"/>
                  <a:pt x="1258" y="168"/>
                  <a:pt x="1258" y="168"/>
                </a:cubicBezTo>
                <a:cubicBezTo>
                  <a:pt x="1250" y="176"/>
                  <a:pt x="1251" y="179"/>
                  <a:pt x="1239" y="185"/>
                </a:cubicBezTo>
                <a:cubicBezTo>
                  <a:pt x="1239" y="185"/>
                  <a:pt x="1239" y="185"/>
                  <a:pt x="1239" y="185"/>
                </a:cubicBezTo>
                <a:cubicBezTo>
                  <a:pt x="1251" y="179"/>
                  <a:pt x="1250" y="176"/>
                  <a:pt x="1258" y="168"/>
                </a:cubicBezTo>
                <a:cubicBezTo>
                  <a:pt x="1261" y="171"/>
                  <a:pt x="1261" y="171"/>
                  <a:pt x="1261" y="171"/>
                </a:cubicBezTo>
                <a:cubicBezTo>
                  <a:pt x="1270" y="172"/>
                  <a:pt x="1270" y="172"/>
                  <a:pt x="1270" y="172"/>
                </a:cubicBezTo>
                <a:cubicBezTo>
                  <a:pt x="1294" y="146"/>
                  <a:pt x="1294" y="146"/>
                  <a:pt x="1294" y="146"/>
                </a:cubicBezTo>
                <a:cubicBezTo>
                  <a:pt x="1294" y="137"/>
                  <a:pt x="1294" y="137"/>
                  <a:pt x="1294" y="137"/>
                </a:cubicBezTo>
                <a:cubicBezTo>
                  <a:pt x="1296" y="131"/>
                  <a:pt x="1296" y="131"/>
                  <a:pt x="1296" y="131"/>
                </a:cubicBezTo>
                <a:cubicBezTo>
                  <a:pt x="1296" y="129"/>
                  <a:pt x="1296" y="129"/>
                  <a:pt x="1296" y="129"/>
                </a:cubicBezTo>
                <a:cubicBezTo>
                  <a:pt x="1291" y="122"/>
                  <a:pt x="1291" y="122"/>
                  <a:pt x="1291" y="122"/>
                </a:cubicBezTo>
                <a:cubicBezTo>
                  <a:pt x="1288" y="126"/>
                  <a:pt x="1288" y="126"/>
                  <a:pt x="1288" y="126"/>
                </a:cubicBezTo>
                <a:cubicBezTo>
                  <a:pt x="1275" y="123"/>
                  <a:pt x="1275" y="123"/>
                  <a:pt x="1275" y="123"/>
                </a:cubicBezTo>
                <a:cubicBezTo>
                  <a:pt x="1286" y="107"/>
                  <a:pt x="1311" y="101"/>
                  <a:pt x="1337" y="100"/>
                </a:cubicBezTo>
                <a:cubicBezTo>
                  <a:pt x="1340" y="103"/>
                  <a:pt x="1340" y="103"/>
                  <a:pt x="1340" y="103"/>
                </a:cubicBezTo>
                <a:cubicBezTo>
                  <a:pt x="1348" y="103"/>
                  <a:pt x="1348" y="103"/>
                  <a:pt x="1348" y="103"/>
                </a:cubicBezTo>
                <a:cubicBezTo>
                  <a:pt x="1351" y="98"/>
                  <a:pt x="1356" y="91"/>
                  <a:pt x="1364" y="91"/>
                </a:cubicBezTo>
                <a:cubicBezTo>
                  <a:pt x="1372" y="91"/>
                  <a:pt x="1372" y="93"/>
                  <a:pt x="1378" y="95"/>
                </a:cubicBezTo>
                <a:cubicBezTo>
                  <a:pt x="1383" y="91"/>
                  <a:pt x="1383" y="91"/>
                  <a:pt x="1383" y="91"/>
                </a:cubicBezTo>
                <a:cubicBezTo>
                  <a:pt x="1383" y="91"/>
                  <a:pt x="1383" y="91"/>
                  <a:pt x="1383" y="91"/>
                </a:cubicBezTo>
                <a:cubicBezTo>
                  <a:pt x="1387" y="87"/>
                  <a:pt x="1386" y="86"/>
                  <a:pt x="1387" y="86"/>
                </a:cubicBezTo>
                <a:cubicBezTo>
                  <a:pt x="1387" y="86"/>
                  <a:pt x="1387" y="86"/>
                  <a:pt x="1387" y="86"/>
                </a:cubicBezTo>
                <a:cubicBezTo>
                  <a:pt x="1387" y="86"/>
                  <a:pt x="1387" y="86"/>
                  <a:pt x="1387" y="86"/>
                </a:cubicBezTo>
                <a:cubicBezTo>
                  <a:pt x="1386" y="86"/>
                  <a:pt x="1387" y="87"/>
                  <a:pt x="1383" y="91"/>
                </a:cubicBezTo>
                <a:cubicBezTo>
                  <a:pt x="1383" y="91"/>
                  <a:pt x="1383" y="91"/>
                  <a:pt x="1383" y="91"/>
                </a:cubicBezTo>
                <a:cubicBezTo>
                  <a:pt x="1387" y="88"/>
                  <a:pt x="1387" y="88"/>
                  <a:pt x="1387" y="88"/>
                </a:cubicBezTo>
                <a:cubicBezTo>
                  <a:pt x="1389" y="91"/>
                  <a:pt x="1389" y="91"/>
                  <a:pt x="1389" y="91"/>
                </a:cubicBezTo>
                <a:cubicBezTo>
                  <a:pt x="1389" y="94"/>
                  <a:pt x="1389" y="94"/>
                  <a:pt x="1389" y="94"/>
                </a:cubicBezTo>
                <a:cubicBezTo>
                  <a:pt x="1394" y="97"/>
                  <a:pt x="1394" y="97"/>
                  <a:pt x="1394" y="97"/>
                </a:cubicBezTo>
                <a:cubicBezTo>
                  <a:pt x="1432" y="91"/>
                  <a:pt x="1432" y="91"/>
                  <a:pt x="1432" y="91"/>
                </a:cubicBezTo>
                <a:cubicBezTo>
                  <a:pt x="1438" y="89"/>
                  <a:pt x="1438" y="89"/>
                  <a:pt x="1438" y="89"/>
                </a:cubicBezTo>
                <a:cubicBezTo>
                  <a:pt x="1440" y="89"/>
                  <a:pt x="1440" y="89"/>
                  <a:pt x="1440" y="89"/>
                </a:cubicBezTo>
                <a:cubicBezTo>
                  <a:pt x="1446" y="89"/>
                  <a:pt x="1446" y="89"/>
                  <a:pt x="1446" y="89"/>
                </a:cubicBezTo>
                <a:cubicBezTo>
                  <a:pt x="1449" y="89"/>
                  <a:pt x="1449" y="89"/>
                  <a:pt x="1449" y="89"/>
                </a:cubicBezTo>
                <a:cubicBezTo>
                  <a:pt x="1451" y="89"/>
                  <a:pt x="1451" y="89"/>
                  <a:pt x="1451" y="89"/>
                </a:cubicBezTo>
                <a:cubicBezTo>
                  <a:pt x="1451" y="86"/>
                  <a:pt x="1451" y="86"/>
                  <a:pt x="1451" y="86"/>
                </a:cubicBezTo>
                <a:cubicBezTo>
                  <a:pt x="1449" y="86"/>
                  <a:pt x="1449" y="86"/>
                  <a:pt x="1449" y="86"/>
                </a:cubicBezTo>
                <a:cubicBezTo>
                  <a:pt x="1446" y="83"/>
                  <a:pt x="1446" y="83"/>
                  <a:pt x="1446" y="83"/>
                </a:cubicBezTo>
                <a:cubicBezTo>
                  <a:pt x="1451" y="80"/>
                  <a:pt x="1451" y="80"/>
                  <a:pt x="1451" y="80"/>
                </a:cubicBezTo>
                <a:cubicBezTo>
                  <a:pt x="1451" y="77"/>
                  <a:pt x="1451" y="77"/>
                  <a:pt x="1451" y="77"/>
                </a:cubicBezTo>
                <a:cubicBezTo>
                  <a:pt x="1437" y="78"/>
                  <a:pt x="1437" y="78"/>
                  <a:pt x="1437" y="78"/>
                </a:cubicBezTo>
                <a:cubicBezTo>
                  <a:pt x="1451" y="77"/>
                  <a:pt x="1451" y="77"/>
                  <a:pt x="1451" y="77"/>
                </a:cubicBezTo>
                <a:cubicBezTo>
                  <a:pt x="1451" y="60"/>
                  <a:pt x="1451" y="60"/>
                  <a:pt x="1451" y="60"/>
                </a:cubicBezTo>
                <a:cubicBezTo>
                  <a:pt x="1446" y="60"/>
                  <a:pt x="1446" y="60"/>
                  <a:pt x="1446" y="60"/>
                </a:cubicBezTo>
                <a:cubicBezTo>
                  <a:pt x="1440" y="57"/>
                  <a:pt x="1440" y="57"/>
                  <a:pt x="1440" y="57"/>
                </a:cubicBezTo>
                <a:cubicBezTo>
                  <a:pt x="1416" y="60"/>
                  <a:pt x="1416" y="60"/>
                  <a:pt x="1416" y="60"/>
                </a:cubicBezTo>
                <a:cubicBezTo>
                  <a:pt x="1416" y="60"/>
                  <a:pt x="1416" y="60"/>
                  <a:pt x="1416" y="60"/>
                </a:cubicBezTo>
                <a:cubicBezTo>
                  <a:pt x="1410" y="59"/>
                  <a:pt x="1410" y="57"/>
                  <a:pt x="1402" y="57"/>
                </a:cubicBezTo>
                <a:cubicBezTo>
                  <a:pt x="1389" y="57"/>
                  <a:pt x="1389" y="57"/>
                  <a:pt x="1389" y="57"/>
                </a:cubicBezTo>
                <a:cubicBezTo>
                  <a:pt x="1382" y="57"/>
                  <a:pt x="1382" y="58"/>
                  <a:pt x="1378" y="61"/>
                </a:cubicBezTo>
                <a:cubicBezTo>
                  <a:pt x="1370" y="54"/>
                  <a:pt x="1370" y="54"/>
                  <a:pt x="1370" y="54"/>
                </a:cubicBezTo>
                <a:cubicBezTo>
                  <a:pt x="1332" y="52"/>
                  <a:pt x="1332" y="52"/>
                  <a:pt x="1332" y="52"/>
                </a:cubicBezTo>
                <a:cubicBezTo>
                  <a:pt x="1330" y="49"/>
                  <a:pt x="1328" y="45"/>
                  <a:pt x="1326" y="45"/>
                </a:cubicBezTo>
                <a:cubicBezTo>
                  <a:pt x="1325" y="45"/>
                  <a:pt x="1323" y="46"/>
                  <a:pt x="1321" y="49"/>
                </a:cubicBezTo>
                <a:cubicBezTo>
                  <a:pt x="1321" y="49"/>
                  <a:pt x="1321" y="49"/>
                  <a:pt x="1321" y="49"/>
                </a:cubicBezTo>
                <a:cubicBezTo>
                  <a:pt x="1313" y="49"/>
                  <a:pt x="1313" y="49"/>
                  <a:pt x="1313" y="49"/>
                </a:cubicBezTo>
                <a:cubicBezTo>
                  <a:pt x="1307" y="40"/>
                  <a:pt x="1309" y="40"/>
                  <a:pt x="1296" y="40"/>
                </a:cubicBezTo>
                <a:cubicBezTo>
                  <a:pt x="1296" y="46"/>
                  <a:pt x="1296" y="46"/>
                  <a:pt x="1296" y="46"/>
                </a:cubicBezTo>
                <a:cubicBezTo>
                  <a:pt x="1288" y="52"/>
                  <a:pt x="1288" y="52"/>
                  <a:pt x="1288" y="52"/>
                </a:cubicBezTo>
                <a:cubicBezTo>
                  <a:pt x="1280" y="52"/>
                  <a:pt x="1280" y="52"/>
                  <a:pt x="1280" y="52"/>
                </a:cubicBezTo>
                <a:cubicBezTo>
                  <a:pt x="1252" y="52"/>
                  <a:pt x="1252" y="52"/>
                  <a:pt x="1252" y="52"/>
                </a:cubicBezTo>
                <a:cubicBezTo>
                  <a:pt x="1245" y="41"/>
                  <a:pt x="1245" y="41"/>
                  <a:pt x="1245" y="41"/>
                </a:cubicBezTo>
                <a:cubicBezTo>
                  <a:pt x="1182" y="40"/>
                  <a:pt x="1182" y="40"/>
                  <a:pt x="1182" y="40"/>
                </a:cubicBezTo>
                <a:cubicBezTo>
                  <a:pt x="1185" y="32"/>
                  <a:pt x="1185" y="32"/>
                  <a:pt x="1185" y="32"/>
                </a:cubicBezTo>
                <a:cubicBezTo>
                  <a:pt x="1180" y="29"/>
                  <a:pt x="1180" y="29"/>
                  <a:pt x="1180" y="29"/>
                </a:cubicBezTo>
                <a:cubicBezTo>
                  <a:pt x="1177" y="29"/>
                  <a:pt x="1177" y="29"/>
                  <a:pt x="1177" y="29"/>
                </a:cubicBezTo>
                <a:cubicBezTo>
                  <a:pt x="1158" y="29"/>
                  <a:pt x="1158" y="29"/>
                  <a:pt x="1158" y="29"/>
                </a:cubicBezTo>
                <a:cubicBezTo>
                  <a:pt x="1150" y="26"/>
                  <a:pt x="1150" y="26"/>
                  <a:pt x="1150" y="26"/>
                </a:cubicBezTo>
                <a:moveTo>
                  <a:pt x="1158" y="26"/>
                </a:moveTo>
                <a:cubicBezTo>
                  <a:pt x="1152" y="26"/>
                  <a:pt x="1152" y="26"/>
                  <a:pt x="1152" y="26"/>
                </a:cubicBezTo>
                <a:cubicBezTo>
                  <a:pt x="1150" y="26"/>
                  <a:pt x="1150" y="26"/>
                  <a:pt x="1150" y="26"/>
                </a:cubicBezTo>
                <a:cubicBezTo>
                  <a:pt x="1158" y="29"/>
                  <a:pt x="1158" y="29"/>
                  <a:pt x="1158" y="29"/>
                </a:cubicBezTo>
                <a:cubicBezTo>
                  <a:pt x="1158" y="26"/>
                  <a:pt x="1158" y="26"/>
                  <a:pt x="1158" y="26"/>
                </a:cubicBezTo>
                <a:moveTo>
                  <a:pt x="1003" y="25"/>
                </a:moveTo>
                <a:cubicBezTo>
                  <a:pt x="968" y="32"/>
                  <a:pt x="968" y="32"/>
                  <a:pt x="968" y="32"/>
                </a:cubicBezTo>
                <a:cubicBezTo>
                  <a:pt x="968" y="37"/>
                  <a:pt x="968" y="37"/>
                  <a:pt x="968" y="37"/>
                </a:cubicBezTo>
                <a:cubicBezTo>
                  <a:pt x="1003" y="32"/>
                  <a:pt x="1003" y="32"/>
                  <a:pt x="1003" y="32"/>
                </a:cubicBezTo>
                <a:cubicBezTo>
                  <a:pt x="1003" y="25"/>
                  <a:pt x="1003" y="25"/>
                  <a:pt x="1003" y="25"/>
                </a:cubicBezTo>
                <a:moveTo>
                  <a:pt x="258" y="23"/>
                </a:moveTo>
                <a:cubicBezTo>
                  <a:pt x="253" y="26"/>
                  <a:pt x="253" y="26"/>
                  <a:pt x="253" y="26"/>
                </a:cubicBezTo>
                <a:cubicBezTo>
                  <a:pt x="256" y="28"/>
                  <a:pt x="256" y="28"/>
                  <a:pt x="256" y="28"/>
                </a:cubicBezTo>
                <a:cubicBezTo>
                  <a:pt x="253" y="26"/>
                  <a:pt x="253" y="26"/>
                  <a:pt x="253" y="26"/>
                </a:cubicBezTo>
                <a:cubicBezTo>
                  <a:pt x="239" y="26"/>
                  <a:pt x="239" y="26"/>
                  <a:pt x="239" y="26"/>
                </a:cubicBezTo>
                <a:cubicBezTo>
                  <a:pt x="231" y="32"/>
                  <a:pt x="231" y="32"/>
                  <a:pt x="231" y="32"/>
                </a:cubicBezTo>
                <a:cubicBezTo>
                  <a:pt x="245" y="32"/>
                  <a:pt x="245" y="32"/>
                  <a:pt x="245" y="32"/>
                </a:cubicBezTo>
                <a:cubicBezTo>
                  <a:pt x="250" y="37"/>
                  <a:pt x="250" y="37"/>
                  <a:pt x="250" y="37"/>
                </a:cubicBezTo>
                <a:cubicBezTo>
                  <a:pt x="223" y="37"/>
                  <a:pt x="223" y="37"/>
                  <a:pt x="223" y="37"/>
                </a:cubicBezTo>
                <a:cubicBezTo>
                  <a:pt x="223" y="43"/>
                  <a:pt x="223" y="43"/>
                  <a:pt x="223" y="43"/>
                </a:cubicBezTo>
                <a:cubicBezTo>
                  <a:pt x="229" y="40"/>
                  <a:pt x="229" y="40"/>
                  <a:pt x="229" y="40"/>
                </a:cubicBezTo>
                <a:cubicBezTo>
                  <a:pt x="248" y="40"/>
                  <a:pt x="248" y="40"/>
                  <a:pt x="248" y="40"/>
                </a:cubicBezTo>
                <a:cubicBezTo>
                  <a:pt x="253" y="40"/>
                  <a:pt x="253" y="40"/>
                  <a:pt x="253" y="40"/>
                </a:cubicBezTo>
                <a:cubicBezTo>
                  <a:pt x="258" y="43"/>
                  <a:pt x="258" y="43"/>
                  <a:pt x="258" y="43"/>
                </a:cubicBezTo>
                <a:cubicBezTo>
                  <a:pt x="264" y="43"/>
                  <a:pt x="264" y="43"/>
                  <a:pt x="264" y="43"/>
                </a:cubicBezTo>
                <a:cubicBezTo>
                  <a:pt x="258" y="37"/>
                  <a:pt x="258" y="37"/>
                  <a:pt x="258" y="37"/>
                </a:cubicBezTo>
                <a:cubicBezTo>
                  <a:pt x="267" y="37"/>
                  <a:pt x="267" y="37"/>
                  <a:pt x="267" y="37"/>
                </a:cubicBezTo>
                <a:cubicBezTo>
                  <a:pt x="277" y="37"/>
                  <a:pt x="277" y="37"/>
                  <a:pt x="277" y="37"/>
                </a:cubicBezTo>
                <a:cubicBezTo>
                  <a:pt x="283" y="37"/>
                  <a:pt x="283" y="37"/>
                  <a:pt x="283" y="37"/>
                </a:cubicBezTo>
                <a:cubicBezTo>
                  <a:pt x="296" y="34"/>
                  <a:pt x="296" y="34"/>
                  <a:pt x="296" y="34"/>
                </a:cubicBezTo>
                <a:cubicBezTo>
                  <a:pt x="294" y="32"/>
                  <a:pt x="294" y="32"/>
                  <a:pt x="294" y="32"/>
                </a:cubicBezTo>
                <a:cubicBezTo>
                  <a:pt x="285" y="28"/>
                  <a:pt x="285" y="28"/>
                  <a:pt x="285" y="28"/>
                </a:cubicBezTo>
                <a:cubicBezTo>
                  <a:pt x="283" y="32"/>
                  <a:pt x="283" y="32"/>
                  <a:pt x="283" y="32"/>
                </a:cubicBezTo>
                <a:cubicBezTo>
                  <a:pt x="275" y="32"/>
                  <a:pt x="275" y="32"/>
                  <a:pt x="275" y="32"/>
                </a:cubicBezTo>
                <a:cubicBezTo>
                  <a:pt x="261" y="29"/>
                  <a:pt x="261" y="29"/>
                  <a:pt x="261" y="29"/>
                </a:cubicBezTo>
                <a:cubicBezTo>
                  <a:pt x="256" y="34"/>
                  <a:pt x="256" y="34"/>
                  <a:pt x="256" y="34"/>
                </a:cubicBezTo>
                <a:cubicBezTo>
                  <a:pt x="261" y="29"/>
                  <a:pt x="261" y="29"/>
                  <a:pt x="261" y="29"/>
                </a:cubicBezTo>
                <a:cubicBezTo>
                  <a:pt x="258" y="23"/>
                  <a:pt x="258" y="23"/>
                  <a:pt x="258" y="23"/>
                </a:cubicBezTo>
                <a:moveTo>
                  <a:pt x="283" y="20"/>
                </a:moveTo>
                <a:cubicBezTo>
                  <a:pt x="276" y="20"/>
                  <a:pt x="270" y="19"/>
                  <a:pt x="269" y="26"/>
                </a:cubicBezTo>
                <a:cubicBezTo>
                  <a:pt x="270" y="26"/>
                  <a:pt x="271" y="26"/>
                  <a:pt x="272" y="26"/>
                </a:cubicBezTo>
                <a:cubicBezTo>
                  <a:pt x="273" y="26"/>
                  <a:pt x="275" y="26"/>
                  <a:pt x="276" y="26"/>
                </a:cubicBezTo>
                <a:cubicBezTo>
                  <a:pt x="277" y="26"/>
                  <a:pt x="278" y="26"/>
                  <a:pt x="278" y="26"/>
                </a:cubicBezTo>
                <a:cubicBezTo>
                  <a:pt x="280" y="26"/>
                  <a:pt x="279" y="25"/>
                  <a:pt x="283" y="20"/>
                </a:cubicBezTo>
                <a:moveTo>
                  <a:pt x="340" y="20"/>
                </a:moveTo>
                <a:cubicBezTo>
                  <a:pt x="332" y="23"/>
                  <a:pt x="332" y="23"/>
                  <a:pt x="332" y="23"/>
                </a:cubicBezTo>
                <a:cubicBezTo>
                  <a:pt x="343" y="29"/>
                  <a:pt x="343" y="29"/>
                  <a:pt x="343" y="29"/>
                </a:cubicBezTo>
                <a:cubicBezTo>
                  <a:pt x="337" y="37"/>
                  <a:pt x="337" y="37"/>
                  <a:pt x="337" y="37"/>
                </a:cubicBezTo>
                <a:cubicBezTo>
                  <a:pt x="343" y="37"/>
                  <a:pt x="343" y="37"/>
                  <a:pt x="343" y="37"/>
                </a:cubicBezTo>
                <a:cubicBezTo>
                  <a:pt x="348" y="37"/>
                  <a:pt x="348" y="37"/>
                  <a:pt x="348" y="37"/>
                </a:cubicBezTo>
                <a:cubicBezTo>
                  <a:pt x="347" y="35"/>
                  <a:pt x="346" y="34"/>
                  <a:pt x="346" y="34"/>
                </a:cubicBezTo>
                <a:cubicBezTo>
                  <a:pt x="345" y="34"/>
                  <a:pt x="345" y="34"/>
                  <a:pt x="345" y="34"/>
                </a:cubicBezTo>
                <a:cubicBezTo>
                  <a:pt x="345" y="34"/>
                  <a:pt x="345" y="34"/>
                  <a:pt x="345" y="34"/>
                </a:cubicBezTo>
                <a:cubicBezTo>
                  <a:pt x="345" y="34"/>
                  <a:pt x="345" y="34"/>
                  <a:pt x="345" y="32"/>
                </a:cubicBezTo>
                <a:cubicBezTo>
                  <a:pt x="345" y="31"/>
                  <a:pt x="348" y="26"/>
                  <a:pt x="348" y="26"/>
                </a:cubicBezTo>
                <a:cubicBezTo>
                  <a:pt x="340" y="26"/>
                  <a:pt x="340" y="26"/>
                  <a:pt x="340" y="26"/>
                </a:cubicBezTo>
                <a:cubicBezTo>
                  <a:pt x="340" y="20"/>
                  <a:pt x="340" y="20"/>
                  <a:pt x="340" y="20"/>
                </a:cubicBezTo>
                <a:moveTo>
                  <a:pt x="435" y="20"/>
                </a:moveTo>
                <a:cubicBezTo>
                  <a:pt x="435" y="20"/>
                  <a:pt x="435" y="20"/>
                  <a:pt x="435" y="20"/>
                </a:cubicBezTo>
                <a:cubicBezTo>
                  <a:pt x="435" y="23"/>
                  <a:pt x="435" y="23"/>
                  <a:pt x="435" y="23"/>
                </a:cubicBezTo>
                <a:cubicBezTo>
                  <a:pt x="435" y="20"/>
                  <a:pt x="435" y="20"/>
                  <a:pt x="435" y="20"/>
                </a:cubicBezTo>
                <a:moveTo>
                  <a:pt x="307" y="17"/>
                </a:moveTo>
                <a:cubicBezTo>
                  <a:pt x="313" y="23"/>
                  <a:pt x="313" y="23"/>
                  <a:pt x="313" y="23"/>
                </a:cubicBezTo>
                <a:cubicBezTo>
                  <a:pt x="324" y="23"/>
                  <a:pt x="324" y="23"/>
                  <a:pt x="324" y="23"/>
                </a:cubicBezTo>
                <a:cubicBezTo>
                  <a:pt x="324" y="21"/>
                  <a:pt x="324" y="21"/>
                  <a:pt x="324" y="21"/>
                </a:cubicBezTo>
                <a:cubicBezTo>
                  <a:pt x="307" y="17"/>
                  <a:pt x="307" y="17"/>
                  <a:pt x="307" y="17"/>
                </a:cubicBezTo>
                <a:moveTo>
                  <a:pt x="1137" y="17"/>
                </a:moveTo>
                <a:cubicBezTo>
                  <a:pt x="1134" y="17"/>
                  <a:pt x="1134" y="18"/>
                  <a:pt x="1131" y="23"/>
                </a:cubicBezTo>
                <a:cubicBezTo>
                  <a:pt x="1139" y="23"/>
                  <a:pt x="1139" y="23"/>
                  <a:pt x="1139" y="23"/>
                </a:cubicBezTo>
                <a:cubicBezTo>
                  <a:pt x="1147" y="23"/>
                  <a:pt x="1147" y="23"/>
                  <a:pt x="1147" y="23"/>
                </a:cubicBezTo>
                <a:cubicBezTo>
                  <a:pt x="1139" y="23"/>
                  <a:pt x="1139" y="23"/>
                  <a:pt x="1139" y="23"/>
                </a:cubicBezTo>
                <a:cubicBezTo>
                  <a:pt x="1139" y="26"/>
                  <a:pt x="1139" y="26"/>
                  <a:pt x="1139" y="26"/>
                </a:cubicBezTo>
                <a:cubicBezTo>
                  <a:pt x="1150" y="26"/>
                  <a:pt x="1150" y="26"/>
                  <a:pt x="1150" y="26"/>
                </a:cubicBezTo>
                <a:cubicBezTo>
                  <a:pt x="1147" y="17"/>
                  <a:pt x="1147" y="17"/>
                  <a:pt x="1147" y="17"/>
                </a:cubicBezTo>
                <a:cubicBezTo>
                  <a:pt x="1142" y="17"/>
                  <a:pt x="1139" y="17"/>
                  <a:pt x="1137" y="17"/>
                </a:cubicBezTo>
                <a:moveTo>
                  <a:pt x="1106" y="15"/>
                </a:moveTo>
                <a:cubicBezTo>
                  <a:pt x="1106" y="20"/>
                  <a:pt x="1106" y="20"/>
                  <a:pt x="1106" y="20"/>
                </a:cubicBezTo>
                <a:cubicBezTo>
                  <a:pt x="1117" y="20"/>
                  <a:pt x="1117" y="20"/>
                  <a:pt x="1117" y="20"/>
                </a:cubicBezTo>
                <a:cubicBezTo>
                  <a:pt x="1117" y="17"/>
                  <a:pt x="1117" y="17"/>
                  <a:pt x="1117" y="17"/>
                </a:cubicBezTo>
                <a:cubicBezTo>
                  <a:pt x="1112" y="17"/>
                  <a:pt x="1112" y="17"/>
                  <a:pt x="1112" y="17"/>
                </a:cubicBezTo>
                <a:cubicBezTo>
                  <a:pt x="1106" y="15"/>
                  <a:pt x="1106" y="15"/>
                  <a:pt x="1106" y="15"/>
                </a:cubicBezTo>
                <a:moveTo>
                  <a:pt x="1128" y="15"/>
                </a:moveTo>
                <a:cubicBezTo>
                  <a:pt x="1120" y="15"/>
                  <a:pt x="1120" y="15"/>
                  <a:pt x="1120" y="15"/>
                </a:cubicBezTo>
                <a:cubicBezTo>
                  <a:pt x="1117" y="17"/>
                  <a:pt x="1117" y="17"/>
                  <a:pt x="1117" y="17"/>
                </a:cubicBezTo>
                <a:cubicBezTo>
                  <a:pt x="1117" y="20"/>
                  <a:pt x="1117" y="20"/>
                  <a:pt x="1117" y="20"/>
                </a:cubicBezTo>
                <a:cubicBezTo>
                  <a:pt x="1128" y="20"/>
                  <a:pt x="1128" y="20"/>
                  <a:pt x="1128" y="20"/>
                </a:cubicBezTo>
                <a:cubicBezTo>
                  <a:pt x="1128" y="15"/>
                  <a:pt x="1128" y="15"/>
                  <a:pt x="1128" y="15"/>
                </a:cubicBezTo>
                <a:moveTo>
                  <a:pt x="1103" y="12"/>
                </a:moveTo>
                <a:cubicBezTo>
                  <a:pt x="1103" y="15"/>
                  <a:pt x="1103" y="15"/>
                  <a:pt x="1103" y="15"/>
                </a:cubicBezTo>
                <a:cubicBezTo>
                  <a:pt x="1103" y="12"/>
                  <a:pt x="1103" y="12"/>
                  <a:pt x="1103" y="12"/>
                </a:cubicBezTo>
                <a:moveTo>
                  <a:pt x="1117" y="12"/>
                </a:moveTo>
                <a:cubicBezTo>
                  <a:pt x="1103" y="12"/>
                  <a:pt x="1103" y="12"/>
                  <a:pt x="1103" y="12"/>
                </a:cubicBezTo>
                <a:cubicBezTo>
                  <a:pt x="1103" y="15"/>
                  <a:pt x="1103" y="15"/>
                  <a:pt x="1103" y="15"/>
                </a:cubicBezTo>
                <a:cubicBezTo>
                  <a:pt x="1106" y="15"/>
                  <a:pt x="1106" y="15"/>
                  <a:pt x="1106" y="15"/>
                </a:cubicBezTo>
                <a:cubicBezTo>
                  <a:pt x="1112" y="17"/>
                  <a:pt x="1112" y="17"/>
                  <a:pt x="1112" y="17"/>
                </a:cubicBezTo>
                <a:cubicBezTo>
                  <a:pt x="1117" y="17"/>
                  <a:pt x="1117" y="17"/>
                  <a:pt x="1117" y="17"/>
                </a:cubicBezTo>
                <a:cubicBezTo>
                  <a:pt x="1120" y="15"/>
                  <a:pt x="1120" y="15"/>
                  <a:pt x="1120" y="15"/>
                </a:cubicBezTo>
                <a:cubicBezTo>
                  <a:pt x="1117" y="12"/>
                  <a:pt x="1117" y="12"/>
                  <a:pt x="1117" y="12"/>
                </a:cubicBezTo>
                <a:moveTo>
                  <a:pt x="1117" y="12"/>
                </a:moveTo>
                <a:cubicBezTo>
                  <a:pt x="1103" y="12"/>
                  <a:pt x="1103" y="12"/>
                  <a:pt x="1103" y="12"/>
                </a:cubicBezTo>
                <a:cubicBezTo>
                  <a:pt x="1117" y="12"/>
                  <a:pt x="1117" y="12"/>
                  <a:pt x="1117" y="12"/>
                </a:cubicBezTo>
                <a:moveTo>
                  <a:pt x="1117" y="12"/>
                </a:moveTo>
                <a:cubicBezTo>
                  <a:pt x="1117" y="12"/>
                  <a:pt x="1117" y="12"/>
                  <a:pt x="1117" y="12"/>
                </a:cubicBezTo>
                <a:cubicBezTo>
                  <a:pt x="1120" y="15"/>
                  <a:pt x="1120" y="15"/>
                  <a:pt x="1120" y="15"/>
                </a:cubicBezTo>
                <a:cubicBezTo>
                  <a:pt x="1117" y="12"/>
                  <a:pt x="1117" y="12"/>
                  <a:pt x="1117" y="12"/>
                </a:cubicBezTo>
                <a:moveTo>
                  <a:pt x="356" y="9"/>
                </a:moveTo>
                <a:cubicBezTo>
                  <a:pt x="345" y="9"/>
                  <a:pt x="345" y="9"/>
                  <a:pt x="345" y="9"/>
                </a:cubicBezTo>
                <a:cubicBezTo>
                  <a:pt x="340" y="12"/>
                  <a:pt x="340" y="12"/>
                  <a:pt x="340" y="12"/>
                </a:cubicBezTo>
                <a:cubicBezTo>
                  <a:pt x="340" y="17"/>
                  <a:pt x="340" y="17"/>
                  <a:pt x="340" y="17"/>
                </a:cubicBezTo>
                <a:cubicBezTo>
                  <a:pt x="349" y="18"/>
                  <a:pt x="353" y="23"/>
                  <a:pt x="357" y="23"/>
                </a:cubicBezTo>
                <a:cubicBezTo>
                  <a:pt x="359" y="23"/>
                  <a:pt x="360" y="22"/>
                  <a:pt x="362" y="20"/>
                </a:cubicBezTo>
                <a:cubicBezTo>
                  <a:pt x="362" y="20"/>
                  <a:pt x="362" y="20"/>
                  <a:pt x="362" y="20"/>
                </a:cubicBezTo>
                <a:cubicBezTo>
                  <a:pt x="364" y="20"/>
                  <a:pt x="364" y="20"/>
                  <a:pt x="364" y="20"/>
                </a:cubicBezTo>
                <a:cubicBezTo>
                  <a:pt x="373" y="17"/>
                  <a:pt x="373" y="17"/>
                  <a:pt x="373" y="17"/>
                </a:cubicBezTo>
                <a:cubicBezTo>
                  <a:pt x="373" y="15"/>
                  <a:pt x="373" y="15"/>
                  <a:pt x="373" y="15"/>
                </a:cubicBezTo>
                <a:cubicBezTo>
                  <a:pt x="356" y="12"/>
                  <a:pt x="356" y="12"/>
                  <a:pt x="356" y="12"/>
                </a:cubicBezTo>
                <a:cubicBezTo>
                  <a:pt x="345" y="12"/>
                  <a:pt x="345" y="12"/>
                  <a:pt x="345" y="12"/>
                </a:cubicBezTo>
                <a:cubicBezTo>
                  <a:pt x="356" y="12"/>
                  <a:pt x="356" y="12"/>
                  <a:pt x="356" y="12"/>
                </a:cubicBezTo>
                <a:cubicBezTo>
                  <a:pt x="356" y="9"/>
                  <a:pt x="356" y="9"/>
                  <a:pt x="356" y="9"/>
                </a:cubicBezTo>
                <a:moveTo>
                  <a:pt x="976" y="9"/>
                </a:moveTo>
                <a:cubicBezTo>
                  <a:pt x="970" y="9"/>
                  <a:pt x="970" y="9"/>
                  <a:pt x="970" y="9"/>
                </a:cubicBezTo>
                <a:cubicBezTo>
                  <a:pt x="970" y="15"/>
                  <a:pt x="970" y="15"/>
                  <a:pt x="970" y="15"/>
                </a:cubicBezTo>
                <a:cubicBezTo>
                  <a:pt x="976" y="15"/>
                  <a:pt x="976" y="15"/>
                  <a:pt x="976" y="15"/>
                </a:cubicBezTo>
                <a:cubicBezTo>
                  <a:pt x="976" y="9"/>
                  <a:pt x="976" y="9"/>
                  <a:pt x="976" y="9"/>
                </a:cubicBezTo>
                <a:moveTo>
                  <a:pt x="473" y="28"/>
                </a:moveTo>
                <a:cubicBezTo>
                  <a:pt x="473" y="28"/>
                  <a:pt x="473" y="28"/>
                  <a:pt x="473" y="28"/>
                </a:cubicBezTo>
                <a:cubicBezTo>
                  <a:pt x="473" y="28"/>
                  <a:pt x="473" y="28"/>
                  <a:pt x="473" y="28"/>
                </a:cubicBezTo>
                <a:cubicBezTo>
                  <a:pt x="473" y="28"/>
                  <a:pt x="473" y="28"/>
                  <a:pt x="473" y="28"/>
                </a:cubicBezTo>
                <a:moveTo>
                  <a:pt x="383" y="20"/>
                </a:moveTo>
                <a:cubicBezTo>
                  <a:pt x="383" y="20"/>
                  <a:pt x="383" y="20"/>
                  <a:pt x="383" y="20"/>
                </a:cubicBezTo>
                <a:cubicBezTo>
                  <a:pt x="392" y="19"/>
                  <a:pt x="392" y="19"/>
                  <a:pt x="392" y="19"/>
                </a:cubicBezTo>
                <a:cubicBezTo>
                  <a:pt x="383" y="20"/>
                  <a:pt x="383" y="20"/>
                  <a:pt x="383" y="20"/>
                </a:cubicBezTo>
                <a:moveTo>
                  <a:pt x="462" y="17"/>
                </a:moveTo>
                <a:cubicBezTo>
                  <a:pt x="462" y="17"/>
                  <a:pt x="462" y="17"/>
                  <a:pt x="462" y="17"/>
                </a:cubicBezTo>
                <a:moveTo>
                  <a:pt x="383" y="15"/>
                </a:moveTo>
                <a:cubicBezTo>
                  <a:pt x="383" y="15"/>
                  <a:pt x="383" y="15"/>
                  <a:pt x="383" y="15"/>
                </a:cubicBezTo>
                <a:cubicBezTo>
                  <a:pt x="397" y="14"/>
                  <a:pt x="397" y="14"/>
                  <a:pt x="397" y="14"/>
                </a:cubicBezTo>
                <a:cubicBezTo>
                  <a:pt x="383" y="15"/>
                  <a:pt x="383" y="15"/>
                  <a:pt x="383" y="15"/>
                </a:cubicBezTo>
                <a:moveTo>
                  <a:pt x="468" y="3"/>
                </a:moveTo>
                <a:cubicBezTo>
                  <a:pt x="468" y="3"/>
                  <a:pt x="468" y="3"/>
                  <a:pt x="468" y="3"/>
                </a:cubicBezTo>
                <a:moveTo>
                  <a:pt x="476" y="3"/>
                </a:moveTo>
                <a:cubicBezTo>
                  <a:pt x="468" y="3"/>
                  <a:pt x="468" y="3"/>
                  <a:pt x="468" y="3"/>
                </a:cubicBezTo>
                <a:cubicBezTo>
                  <a:pt x="373" y="6"/>
                  <a:pt x="373" y="6"/>
                  <a:pt x="373" y="6"/>
                </a:cubicBezTo>
                <a:cubicBezTo>
                  <a:pt x="367" y="6"/>
                  <a:pt x="367" y="6"/>
                  <a:pt x="367" y="6"/>
                </a:cubicBezTo>
                <a:cubicBezTo>
                  <a:pt x="383" y="12"/>
                  <a:pt x="383" y="12"/>
                  <a:pt x="383" y="12"/>
                </a:cubicBezTo>
                <a:cubicBezTo>
                  <a:pt x="392" y="9"/>
                  <a:pt x="392" y="9"/>
                  <a:pt x="392" y="9"/>
                </a:cubicBezTo>
                <a:cubicBezTo>
                  <a:pt x="416" y="10"/>
                  <a:pt x="416" y="10"/>
                  <a:pt x="416" y="10"/>
                </a:cubicBezTo>
                <a:cubicBezTo>
                  <a:pt x="392" y="9"/>
                  <a:pt x="392" y="9"/>
                  <a:pt x="392" y="9"/>
                </a:cubicBezTo>
                <a:cubicBezTo>
                  <a:pt x="383" y="12"/>
                  <a:pt x="383" y="12"/>
                  <a:pt x="383" y="12"/>
                </a:cubicBezTo>
                <a:cubicBezTo>
                  <a:pt x="367" y="6"/>
                  <a:pt x="367" y="6"/>
                  <a:pt x="367" y="6"/>
                </a:cubicBezTo>
                <a:cubicBezTo>
                  <a:pt x="364" y="8"/>
                  <a:pt x="364" y="8"/>
                  <a:pt x="364" y="8"/>
                </a:cubicBezTo>
                <a:cubicBezTo>
                  <a:pt x="378" y="12"/>
                  <a:pt x="378" y="12"/>
                  <a:pt x="378" y="12"/>
                </a:cubicBezTo>
                <a:cubicBezTo>
                  <a:pt x="373" y="15"/>
                  <a:pt x="373" y="15"/>
                  <a:pt x="373" y="15"/>
                </a:cubicBezTo>
                <a:cubicBezTo>
                  <a:pt x="373" y="17"/>
                  <a:pt x="373" y="17"/>
                  <a:pt x="373" y="17"/>
                </a:cubicBezTo>
                <a:cubicBezTo>
                  <a:pt x="378" y="20"/>
                  <a:pt x="378" y="20"/>
                  <a:pt x="378" y="20"/>
                </a:cubicBezTo>
                <a:cubicBezTo>
                  <a:pt x="378" y="26"/>
                  <a:pt x="378" y="26"/>
                  <a:pt x="378" y="26"/>
                </a:cubicBezTo>
                <a:cubicBezTo>
                  <a:pt x="386" y="26"/>
                  <a:pt x="386" y="26"/>
                  <a:pt x="386" y="26"/>
                </a:cubicBezTo>
                <a:cubicBezTo>
                  <a:pt x="378" y="26"/>
                  <a:pt x="378" y="26"/>
                  <a:pt x="378" y="26"/>
                </a:cubicBezTo>
                <a:cubicBezTo>
                  <a:pt x="378" y="20"/>
                  <a:pt x="378" y="20"/>
                  <a:pt x="378" y="20"/>
                </a:cubicBezTo>
                <a:cubicBezTo>
                  <a:pt x="373" y="17"/>
                  <a:pt x="373" y="17"/>
                  <a:pt x="373" y="17"/>
                </a:cubicBezTo>
                <a:cubicBezTo>
                  <a:pt x="364" y="20"/>
                  <a:pt x="364" y="20"/>
                  <a:pt x="364" y="20"/>
                </a:cubicBezTo>
                <a:cubicBezTo>
                  <a:pt x="367" y="24"/>
                  <a:pt x="367" y="24"/>
                  <a:pt x="367" y="24"/>
                </a:cubicBezTo>
                <a:cubicBezTo>
                  <a:pt x="373" y="20"/>
                  <a:pt x="373" y="20"/>
                  <a:pt x="373" y="20"/>
                </a:cubicBezTo>
                <a:cubicBezTo>
                  <a:pt x="373" y="23"/>
                  <a:pt x="373" y="23"/>
                  <a:pt x="373" y="23"/>
                </a:cubicBezTo>
                <a:cubicBezTo>
                  <a:pt x="373" y="20"/>
                  <a:pt x="373" y="20"/>
                  <a:pt x="373" y="20"/>
                </a:cubicBezTo>
                <a:cubicBezTo>
                  <a:pt x="373" y="23"/>
                  <a:pt x="373" y="23"/>
                  <a:pt x="373" y="23"/>
                </a:cubicBezTo>
                <a:cubicBezTo>
                  <a:pt x="367" y="28"/>
                  <a:pt x="367" y="28"/>
                  <a:pt x="367" y="28"/>
                </a:cubicBezTo>
                <a:cubicBezTo>
                  <a:pt x="373" y="29"/>
                  <a:pt x="373" y="29"/>
                  <a:pt x="373" y="29"/>
                </a:cubicBezTo>
                <a:cubicBezTo>
                  <a:pt x="405" y="29"/>
                  <a:pt x="405" y="29"/>
                  <a:pt x="405" y="29"/>
                </a:cubicBezTo>
                <a:cubicBezTo>
                  <a:pt x="408" y="23"/>
                  <a:pt x="408" y="23"/>
                  <a:pt x="408" y="23"/>
                </a:cubicBezTo>
                <a:cubicBezTo>
                  <a:pt x="411" y="23"/>
                  <a:pt x="411" y="23"/>
                  <a:pt x="411" y="23"/>
                </a:cubicBezTo>
                <a:cubicBezTo>
                  <a:pt x="410" y="13"/>
                  <a:pt x="410" y="13"/>
                  <a:pt x="410" y="13"/>
                </a:cubicBezTo>
                <a:cubicBezTo>
                  <a:pt x="394" y="23"/>
                  <a:pt x="394" y="23"/>
                  <a:pt x="394" y="23"/>
                </a:cubicBezTo>
                <a:cubicBezTo>
                  <a:pt x="410" y="13"/>
                  <a:pt x="410" y="13"/>
                  <a:pt x="410" y="13"/>
                </a:cubicBezTo>
                <a:cubicBezTo>
                  <a:pt x="411" y="23"/>
                  <a:pt x="411" y="23"/>
                  <a:pt x="411" y="23"/>
                </a:cubicBezTo>
                <a:cubicBezTo>
                  <a:pt x="419" y="23"/>
                  <a:pt x="419" y="23"/>
                  <a:pt x="419" y="23"/>
                </a:cubicBezTo>
                <a:cubicBezTo>
                  <a:pt x="416" y="18"/>
                  <a:pt x="416" y="18"/>
                  <a:pt x="416" y="18"/>
                </a:cubicBezTo>
                <a:cubicBezTo>
                  <a:pt x="424" y="17"/>
                  <a:pt x="424" y="17"/>
                  <a:pt x="424" y="17"/>
                </a:cubicBezTo>
                <a:cubicBezTo>
                  <a:pt x="424" y="15"/>
                  <a:pt x="424" y="15"/>
                  <a:pt x="424" y="15"/>
                </a:cubicBezTo>
                <a:cubicBezTo>
                  <a:pt x="411" y="15"/>
                  <a:pt x="411" y="15"/>
                  <a:pt x="411" y="15"/>
                </a:cubicBezTo>
                <a:cubicBezTo>
                  <a:pt x="424" y="15"/>
                  <a:pt x="424" y="15"/>
                  <a:pt x="424" y="15"/>
                </a:cubicBezTo>
                <a:cubicBezTo>
                  <a:pt x="454" y="9"/>
                  <a:pt x="454" y="9"/>
                  <a:pt x="454" y="9"/>
                </a:cubicBezTo>
                <a:cubicBezTo>
                  <a:pt x="460" y="9"/>
                  <a:pt x="460" y="9"/>
                  <a:pt x="460" y="9"/>
                </a:cubicBezTo>
                <a:cubicBezTo>
                  <a:pt x="462" y="12"/>
                  <a:pt x="462" y="12"/>
                  <a:pt x="462" y="12"/>
                </a:cubicBezTo>
                <a:cubicBezTo>
                  <a:pt x="457" y="12"/>
                  <a:pt x="457" y="12"/>
                  <a:pt x="457" y="12"/>
                </a:cubicBezTo>
                <a:cubicBezTo>
                  <a:pt x="457" y="15"/>
                  <a:pt x="457" y="15"/>
                  <a:pt x="457" y="15"/>
                </a:cubicBezTo>
                <a:cubicBezTo>
                  <a:pt x="462" y="15"/>
                  <a:pt x="462" y="15"/>
                  <a:pt x="462" y="15"/>
                </a:cubicBezTo>
                <a:cubicBezTo>
                  <a:pt x="462" y="12"/>
                  <a:pt x="462" y="12"/>
                  <a:pt x="462" y="12"/>
                </a:cubicBezTo>
                <a:cubicBezTo>
                  <a:pt x="462" y="15"/>
                  <a:pt x="462" y="15"/>
                  <a:pt x="462" y="15"/>
                </a:cubicBezTo>
                <a:cubicBezTo>
                  <a:pt x="462" y="17"/>
                  <a:pt x="462" y="17"/>
                  <a:pt x="462" y="17"/>
                </a:cubicBezTo>
                <a:cubicBezTo>
                  <a:pt x="462" y="15"/>
                  <a:pt x="462" y="15"/>
                  <a:pt x="462" y="15"/>
                </a:cubicBezTo>
                <a:cubicBezTo>
                  <a:pt x="462" y="17"/>
                  <a:pt x="462" y="17"/>
                  <a:pt x="462" y="17"/>
                </a:cubicBezTo>
                <a:cubicBezTo>
                  <a:pt x="449" y="17"/>
                  <a:pt x="449" y="17"/>
                  <a:pt x="449" y="17"/>
                </a:cubicBezTo>
                <a:cubicBezTo>
                  <a:pt x="449" y="20"/>
                  <a:pt x="449" y="20"/>
                  <a:pt x="449" y="20"/>
                </a:cubicBezTo>
                <a:cubicBezTo>
                  <a:pt x="438" y="20"/>
                  <a:pt x="438" y="20"/>
                  <a:pt x="438" y="20"/>
                </a:cubicBezTo>
                <a:cubicBezTo>
                  <a:pt x="435" y="20"/>
                  <a:pt x="435" y="20"/>
                  <a:pt x="435" y="20"/>
                </a:cubicBezTo>
                <a:cubicBezTo>
                  <a:pt x="435" y="23"/>
                  <a:pt x="435" y="23"/>
                  <a:pt x="435" y="23"/>
                </a:cubicBezTo>
                <a:cubicBezTo>
                  <a:pt x="443" y="23"/>
                  <a:pt x="443" y="23"/>
                  <a:pt x="443" y="23"/>
                </a:cubicBezTo>
                <a:cubicBezTo>
                  <a:pt x="460" y="23"/>
                  <a:pt x="460" y="23"/>
                  <a:pt x="460" y="23"/>
                </a:cubicBezTo>
                <a:cubicBezTo>
                  <a:pt x="460" y="29"/>
                  <a:pt x="460" y="29"/>
                  <a:pt x="460" y="29"/>
                </a:cubicBezTo>
                <a:cubicBezTo>
                  <a:pt x="463" y="29"/>
                  <a:pt x="465" y="29"/>
                  <a:pt x="468" y="29"/>
                </a:cubicBezTo>
                <a:cubicBezTo>
                  <a:pt x="465" y="29"/>
                  <a:pt x="463" y="29"/>
                  <a:pt x="460" y="29"/>
                </a:cubicBezTo>
                <a:cubicBezTo>
                  <a:pt x="460" y="23"/>
                  <a:pt x="460" y="23"/>
                  <a:pt x="460" y="23"/>
                </a:cubicBezTo>
                <a:cubicBezTo>
                  <a:pt x="443" y="23"/>
                  <a:pt x="443" y="23"/>
                  <a:pt x="443" y="23"/>
                </a:cubicBezTo>
                <a:cubicBezTo>
                  <a:pt x="445" y="31"/>
                  <a:pt x="453" y="33"/>
                  <a:pt x="463" y="33"/>
                </a:cubicBezTo>
                <a:cubicBezTo>
                  <a:pt x="469" y="33"/>
                  <a:pt x="477" y="32"/>
                  <a:pt x="483" y="32"/>
                </a:cubicBezTo>
                <a:cubicBezTo>
                  <a:pt x="483" y="30"/>
                  <a:pt x="483" y="30"/>
                  <a:pt x="483" y="30"/>
                </a:cubicBezTo>
                <a:cubicBezTo>
                  <a:pt x="480" y="29"/>
                  <a:pt x="477" y="28"/>
                  <a:pt x="473" y="28"/>
                </a:cubicBezTo>
                <a:cubicBezTo>
                  <a:pt x="477" y="28"/>
                  <a:pt x="480" y="29"/>
                  <a:pt x="483" y="30"/>
                </a:cubicBezTo>
                <a:cubicBezTo>
                  <a:pt x="483" y="8"/>
                  <a:pt x="483" y="8"/>
                  <a:pt x="483" y="8"/>
                </a:cubicBezTo>
                <a:cubicBezTo>
                  <a:pt x="479" y="9"/>
                  <a:pt x="479" y="9"/>
                  <a:pt x="479" y="9"/>
                </a:cubicBezTo>
                <a:cubicBezTo>
                  <a:pt x="483" y="8"/>
                  <a:pt x="483" y="8"/>
                  <a:pt x="483" y="8"/>
                </a:cubicBezTo>
                <a:cubicBezTo>
                  <a:pt x="479" y="9"/>
                  <a:pt x="479" y="9"/>
                  <a:pt x="479" y="9"/>
                </a:cubicBezTo>
                <a:cubicBezTo>
                  <a:pt x="470" y="8"/>
                  <a:pt x="470" y="8"/>
                  <a:pt x="470" y="8"/>
                </a:cubicBezTo>
                <a:cubicBezTo>
                  <a:pt x="476" y="3"/>
                  <a:pt x="476" y="3"/>
                  <a:pt x="476" y="3"/>
                </a:cubicBezTo>
              </a:path>
            </a:pathLst>
          </a:custGeom>
          <a:solidFill>
            <a:srgbClr val="53D2FF">
              <a:alpha val="60000"/>
            </a:srgbClr>
          </a:solidFill>
          <a:ln>
            <a:noFill/>
          </a:ln>
          <a:effectLst>
            <a:outerShdw blurRad="254000" algn="ctr" rotWithShape="0">
              <a:srgbClr val="53D2FF">
                <a:alpha val="80000"/>
              </a:srgbClr>
            </a:outerShdw>
          </a:effec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nvGrpSpPr>
          <p:cNvPr id="109" name="Group 2521"/>
          <p:cNvGrpSpPr/>
          <p:nvPr/>
        </p:nvGrpSpPr>
        <p:grpSpPr>
          <a:xfrm flipH="1">
            <a:off x="6381575" y="2477936"/>
            <a:ext cx="447180" cy="447296"/>
            <a:chOff x="6121907" y="3393428"/>
            <a:chExt cx="447296" cy="447296"/>
          </a:xfrm>
        </p:grpSpPr>
        <p:sp>
          <p:nvSpPr>
            <p:cNvPr id="110" name="Flowchart: Off-page Connector 2479"/>
            <p:cNvSpPr/>
            <p:nvPr/>
          </p:nvSpPr>
          <p:spPr bwMode="auto">
            <a:xfrm rot="5400000">
              <a:off x="6121907" y="3393428"/>
              <a:ext cx="447296" cy="447296"/>
            </a:xfrm>
            <a:prstGeom prst="flowChartOffpageConnector">
              <a:avLst/>
            </a:prstGeom>
            <a:solidFill>
              <a:srgbClr val="53D2FF"/>
            </a:solidFill>
            <a:ln w="381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755"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a:ln>
                  <a:noFill/>
                </a:ln>
                <a:gradFill>
                  <a:gsLst>
                    <a:gs pos="1250">
                      <a:srgbClr val="EFEFEF"/>
                    </a:gs>
                    <a:gs pos="10417">
                      <a:srgbClr val="EFEFEF"/>
                    </a:gs>
                  </a:gsLst>
                  <a:lin ang="5400000" scaled="0"/>
                </a:gradFill>
                <a:effectLst/>
                <a:uLnTx/>
                <a:uFillTx/>
                <a:latin typeface="Times New Roman" panose="02020603050405020304" pitchFamily="18" charset="0"/>
                <a:ea typeface="微软雅黑"/>
                <a:cs typeface="Times New Roman" panose="02020603050405020304" pitchFamily="18" charset="0"/>
              </a:endParaRPr>
            </a:p>
          </p:txBody>
        </p:sp>
        <p:grpSp>
          <p:nvGrpSpPr>
            <p:cNvPr id="111" name="Group 2474"/>
            <p:cNvGrpSpPr/>
            <p:nvPr/>
          </p:nvGrpSpPr>
          <p:grpSpPr>
            <a:xfrm>
              <a:off x="6289059" y="3471686"/>
              <a:ext cx="170905" cy="295269"/>
              <a:chOff x="776288" y="551966"/>
              <a:chExt cx="355599" cy="614363"/>
            </a:xfrm>
            <a:solidFill>
              <a:srgbClr val="FFFFFF"/>
            </a:solidFill>
          </p:grpSpPr>
          <p:sp>
            <p:nvSpPr>
              <p:cNvPr id="112" name="Freeform 59"/>
              <p:cNvSpPr>
                <a:spLocks/>
              </p:cNvSpPr>
              <p:nvPr/>
            </p:nvSpPr>
            <p:spPr bwMode="auto">
              <a:xfrm>
                <a:off x="858837" y="551966"/>
                <a:ext cx="190499" cy="239712"/>
              </a:xfrm>
              <a:custGeom>
                <a:avLst/>
                <a:gdLst>
                  <a:gd name="T0" fmla="*/ 76 w 93"/>
                  <a:gd name="T1" fmla="*/ 110 h 117"/>
                  <a:gd name="T2" fmla="*/ 76 w 93"/>
                  <a:gd name="T3" fmla="*/ 96 h 117"/>
                  <a:gd name="T4" fmla="*/ 84 w 93"/>
                  <a:gd name="T5" fmla="*/ 81 h 117"/>
                  <a:gd name="T6" fmla="*/ 91 w 93"/>
                  <a:gd name="T7" fmla="*/ 73 h 117"/>
                  <a:gd name="T8" fmla="*/ 92 w 93"/>
                  <a:gd name="T9" fmla="*/ 59 h 117"/>
                  <a:gd name="T10" fmla="*/ 88 w 93"/>
                  <a:gd name="T11" fmla="*/ 50 h 117"/>
                  <a:gd name="T12" fmla="*/ 46 w 93"/>
                  <a:gd name="T13" fmla="*/ 0 h 117"/>
                  <a:gd name="T14" fmla="*/ 4 w 93"/>
                  <a:gd name="T15" fmla="*/ 50 h 117"/>
                  <a:gd name="T16" fmla="*/ 0 w 93"/>
                  <a:gd name="T17" fmla="*/ 59 h 117"/>
                  <a:gd name="T18" fmla="*/ 2 w 93"/>
                  <a:gd name="T19" fmla="*/ 73 h 117"/>
                  <a:gd name="T20" fmla="*/ 9 w 93"/>
                  <a:gd name="T21" fmla="*/ 81 h 117"/>
                  <a:gd name="T22" fmla="*/ 16 w 93"/>
                  <a:gd name="T23" fmla="*/ 96 h 117"/>
                  <a:gd name="T24" fmla="*/ 16 w 93"/>
                  <a:gd name="T25" fmla="*/ 110 h 117"/>
                  <a:gd name="T26" fmla="*/ 46 w 93"/>
                  <a:gd name="T27" fmla="*/ 117 h 117"/>
                  <a:gd name="T28" fmla="*/ 76 w 93"/>
                  <a:gd name="T29"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76" y="110"/>
                    </a:moveTo>
                    <a:cubicBezTo>
                      <a:pt x="76" y="96"/>
                      <a:pt x="76" y="96"/>
                      <a:pt x="76" y="96"/>
                    </a:cubicBezTo>
                    <a:cubicBezTo>
                      <a:pt x="79" y="92"/>
                      <a:pt x="82" y="87"/>
                      <a:pt x="84" y="81"/>
                    </a:cubicBezTo>
                    <a:cubicBezTo>
                      <a:pt x="87" y="80"/>
                      <a:pt x="90" y="77"/>
                      <a:pt x="91" y="73"/>
                    </a:cubicBezTo>
                    <a:cubicBezTo>
                      <a:pt x="92" y="59"/>
                      <a:pt x="92" y="59"/>
                      <a:pt x="92" y="59"/>
                    </a:cubicBezTo>
                    <a:cubicBezTo>
                      <a:pt x="93" y="55"/>
                      <a:pt x="91" y="52"/>
                      <a:pt x="88" y="50"/>
                    </a:cubicBezTo>
                    <a:cubicBezTo>
                      <a:pt x="88" y="18"/>
                      <a:pt x="77" y="0"/>
                      <a:pt x="46" y="0"/>
                    </a:cubicBezTo>
                    <a:cubicBezTo>
                      <a:pt x="15" y="0"/>
                      <a:pt x="5" y="18"/>
                      <a:pt x="4" y="50"/>
                    </a:cubicBezTo>
                    <a:cubicBezTo>
                      <a:pt x="1" y="52"/>
                      <a:pt x="0" y="55"/>
                      <a:pt x="0" y="59"/>
                    </a:cubicBezTo>
                    <a:cubicBezTo>
                      <a:pt x="2" y="73"/>
                      <a:pt x="2" y="73"/>
                      <a:pt x="2" y="73"/>
                    </a:cubicBezTo>
                    <a:cubicBezTo>
                      <a:pt x="2" y="77"/>
                      <a:pt x="5" y="80"/>
                      <a:pt x="9" y="81"/>
                    </a:cubicBezTo>
                    <a:cubicBezTo>
                      <a:pt x="11" y="87"/>
                      <a:pt x="13" y="92"/>
                      <a:pt x="16" y="96"/>
                    </a:cubicBezTo>
                    <a:cubicBezTo>
                      <a:pt x="16" y="110"/>
                      <a:pt x="16" y="110"/>
                      <a:pt x="16" y="110"/>
                    </a:cubicBezTo>
                    <a:cubicBezTo>
                      <a:pt x="27" y="115"/>
                      <a:pt x="37" y="117"/>
                      <a:pt x="46" y="117"/>
                    </a:cubicBezTo>
                    <a:cubicBezTo>
                      <a:pt x="55" y="117"/>
                      <a:pt x="65" y="115"/>
                      <a:pt x="76" y="1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Times New Roman" panose="02020603050405020304" pitchFamily="18" charset="0"/>
                  <a:cs typeface="Times New Roman" panose="02020603050405020304" pitchFamily="18" charset="0"/>
                </a:endParaRPr>
              </a:p>
            </p:txBody>
          </p:sp>
          <p:sp>
            <p:nvSpPr>
              <p:cNvPr id="113" name="Freeform 60"/>
              <p:cNvSpPr>
                <a:spLocks/>
              </p:cNvSpPr>
              <p:nvPr/>
            </p:nvSpPr>
            <p:spPr bwMode="auto">
              <a:xfrm>
                <a:off x="776288" y="788505"/>
                <a:ext cx="355599" cy="377824"/>
              </a:xfrm>
              <a:custGeom>
                <a:avLst/>
                <a:gdLst>
                  <a:gd name="T0" fmla="*/ 170 w 174"/>
                  <a:gd name="T1" fmla="*/ 25 h 184"/>
                  <a:gd name="T2" fmla="*/ 123 w 174"/>
                  <a:gd name="T3" fmla="*/ 0 h 184"/>
                  <a:gd name="T4" fmla="*/ 117 w 174"/>
                  <a:gd name="T5" fmla="*/ 17 h 184"/>
                  <a:gd name="T6" fmla="*/ 127 w 174"/>
                  <a:gd name="T7" fmla="*/ 92 h 184"/>
                  <a:gd name="T8" fmla="*/ 105 w 174"/>
                  <a:gd name="T9" fmla="*/ 118 h 184"/>
                  <a:gd name="T10" fmla="*/ 93 w 174"/>
                  <a:gd name="T11" fmla="*/ 38 h 184"/>
                  <a:gd name="T12" fmla="*/ 101 w 174"/>
                  <a:gd name="T13" fmla="*/ 34 h 184"/>
                  <a:gd name="T14" fmla="*/ 95 w 174"/>
                  <a:gd name="T15" fmla="*/ 14 h 184"/>
                  <a:gd name="T16" fmla="*/ 79 w 174"/>
                  <a:gd name="T17" fmla="*/ 14 h 184"/>
                  <a:gd name="T18" fmla="*/ 73 w 174"/>
                  <a:gd name="T19" fmla="*/ 34 h 184"/>
                  <a:gd name="T20" fmla="*/ 81 w 174"/>
                  <a:gd name="T21" fmla="*/ 38 h 184"/>
                  <a:gd name="T22" fmla="*/ 69 w 174"/>
                  <a:gd name="T23" fmla="*/ 118 h 184"/>
                  <a:gd name="T24" fmla="*/ 48 w 174"/>
                  <a:gd name="T25" fmla="*/ 92 h 184"/>
                  <a:gd name="T26" fmla="*/ 58 w 174"/>
                  <a:gd name="T27" fmla="*/ 17 h 184"/>
                  <a:gd name="T28" fmla="*/ 52 w 174"/>
                  <a:gd name="T29" fmla="*/ 0 h 184"/>
                  <a:gd name="T30" fmla="*/ 5 w 174"/>
                  <a:gd name="T31" fmla="*/ 25 h 184"/>
                  <a:gd name="T32" fmla="*/ 5 w 174"/>
                  <a:gd name="T33" fmla="*/ 156 h 184"/>
                  <a:gd name="T34" fmla="*/ 87 w 174"/>
                  <a:gd name="T35" fmla="*/ 184 h 184"/>
                  <a:gd name="T36" fmla="*/ 170 w 174"/>
                  <a:gd name="T37" fmla="*/ 156 h 184"/>
                  <a:gd name="T38" fmla="*/ 170 w 174"/>
                  <a:gd name="T39" fmla="*/ 2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184">
                    <a:moveTo>
                      <a:pt x="170" y="25"/>
                    </a:moveTo>
                    <a:cubicBezTo>
                      <a:pt x="169" y="18"/>
                      <a:pt x="143" y="6"/>
                      <a:pt x="123" y="0"/>
                    </a:cubicBezTo>
                    <a:cubicBezTo>
                      <a:pt x="122" y="5"/>
                      <a:pt x="120" y="11"/>
                      <a:pt x="117" y="17"/>
                    </a:cubicBezTo>
                    <a:cubicBezTo>
                      <a:pt x="127" y="92"/>
                      <a:pt x="127" y="92"/>
                      <a:pt x="127" y="92"/>
                    </a:cubicBezTo>
                    <a:cubicBezTo>
                      <a:pt x="105" y="118"/>
                      <a:pt x="105" y="118"/>
                      <a:pt x="105" y="118"/>
                    </a:cubicBezTo>
                    <a:cubicBezTo>
                      <a:pt x="93" y="38"/>
                      <a:pt x="93" y="38"/>
                      <a:pt x="93" y="38"/>
                    </a:cubicBezTo>
                    <a:cubicBezTo>
                      <a:pt x="101" y="34"/>
                      <a:pt x="101" y="34"/>
                      <a:pt x="101" y="34"/>
                    </a:cubicBezTo>
                    <a:cubicBezTo>
                      <a:pt x="95" y="14"/>
                      <a:pt x="95" y="14"/>
                      <a:pt x="95" y="14"/>
                    </a:cubicBezTo>
                    <a:cubicBezTo>
                      <a:pt x="79" y="14"/>
                      <a:pt x="79" y="14"/>
                      <a:pt x="79" y="14"/>
                    </a:cubicBezTo>
                    <a:cubicBezTo>
                      <a:pt x="73" y="34"/>
                      <a:pt x="73" y="34"/>
                      <a:pt x="73" y="34"/>
                    </a:cubicBezTo>
                    <a:cubicBezTo>
                      <a:pt x="81" y="38"/>
                      <a:pt x="81" y="38"/>
                      <a:pt x="81" y="38"/>
                    </a:cubicBezTo>
                    <a:cubicBezTo>
                      <a:pt x="69" y="118"/>
                      <a:pt x="69" y="118"/>
                      <a:pt x="69" y="118"/>
                    </a:cubicBezTo>
                    <a:cubicBezTo>
                      <a:pt x="48" y="92"/>
                      <a:pt x="48" y="92"/>
                      <a:pt x="48" y="92"/>
                    </a:cubicBezTo>
                    <a:cubicBezTo>
                      <a:pt x="58" y="17"/>
                      <a:pt x="58" y="17"/>
                      <a:pt x="58" y="17"/>
                    </a:cubicBezTo>
                    <a:cubicBezTo>
                      <a:pt x="55" y="11"/>
                      <a:pt x="53" y="6"/>
                      <a:pt x="52" y="0"/>
                    </a:cubicBezTo>
                    <a:cubicBezTo>
                      <a:pt x="32" y="6"/>
                      <a:pt x="6" y="18"/>
                      <a:pt x="5" y="25"/>
                    </a:cubicBezTo>
                    <a:cubicBezTo>
                      <a:pt x="2" y="41"/>
                      <a:pt x="0" y="106"/>
                      <a:pt x="5" y="156"/>
                    </a:cubicBezTo>
                    <a:cubicBezTo>
                      <a:pt x="6" y="178"/>
                      <a:pt x="44" y="184"/>
                      <a:pt x="87" y="184"/>
                    </a:cubicBezTo>
                    <a:cubicBezTo>
                      <a:pt x="131" y="184"/>
                      <a:pt x="168" y="178"/>
                      <a:pt x="170" y="156"/>
                    </a:cubicBezTo>
                    <a:cubicBezTo>
                      <a:pt x="174" y="106"/>
                      <a:pt x="172" y="41"/>
                      <a:pt x="170"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Times New Roman" panose="02020603050405020304" pitchFamily="18" charset="0"/>
                  <a:cs typeface="Times New Roman" panose="02020603050405020304" pitchFamily="18" charset="0"/>
                </a:endParaRPr>
              </a:p>
            </p:txBody>
          </p:sp>
        </p:grpSp>
      </p:grpSp>
      <p:grpSp>
        <p:nvGrpSpPr>
          <p:cNvPr id="114" name="Group 43"/>
          <p:cNvGrpSpPr/>
          <p:nvPr/>
        </p:nvGrpSpPr>
        <p:grpSpPr>
          <a:xfrm flipH="1">
            <a:off x="9198711" y="2772597"/>
            <a:ext cx="447180" cy="447296"/>
            <a:chOff x="6121907" y="3393428"/>
            <a:chExt cx="447296" cy="447296"/>
          </a:xfrm>
          <a:solidFill>
            <a:srgbClr val="4DAF7B"/>
          </a:solidFill>
        </p:grpSpPr>
        <p:sp>
          <p:nvSpPr>
            <p:cNvPr id="115" name="Flowchart: Off-page Connector 44"/>
            <p:cNvSpPr/>
            <p:nvPr/>
          </p:nvSpPr>
          <p:spPr bwMode="auto">
            <a:xfrm rot="5400000">
              <a:off x="6121907" y="3393428"/>
              <a:ext cx="447296" cy="447296"/>
            </a:xfrm>
            <a:prstGeom prst="flowChartOffpageConnector">
              <a:avLst/>
            </a:prstGeom>
            <a:solidFill>
              <a:srgbClr val="53D2FF"/>
            </a:solidFill>
            <a:ln w="381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755"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a:ln>
                  <a:noFill/>
                </a:ln>
                <a:gradFill>
                  <a:gsLst>
                    <a:gs pos="1250">
                      <a:srgbClr val="EFEFEF"/>
                    </a:gs>
                    <a:gs pos="10417">
                      <a:srgbClr val="EFEFEF"/>
                    </a:gs>
                  </a:gsLst>
                  <a:lin ang="5400000" scaled="0"/>
                </a:gradFill>
                <a:effectLst/>
                <a:uLnTx/>
                <a:uFillTx/>
                <a:latin typeface="Times New Roman" panose="02020603050405020304" pitchFamily="18" charset="0"/>
                <a:ea typeface="微软雅黑"/>
                <a:cs typeface="Times New Roman" panose="02020603050405020304" pitchFamily="18" charset="0"/>
              </a:endParaRPr>
            </a:p>
          </p:txBody>
        </p:sp>
        <p:grpSp>
          <p:nvGrpSpPr>
            <p:cNvPr id="116" name="Group 45"/>
            <p:cNvGrpSpPr/>
            <p:nvPr/>
          </p:nvGrpSpPr>
          <p:grpSpPr>
            <a:xfrm>
              <a:off x="6289058" y="3471686"/>
              <a:ext cx="170905" cy="295269"/>
              <a:chOff x="776288" y="551966"/>
              <a:chExt cx="355600" cy="614363"/>
            </a:xfrm>
            <a:grpFill/>
          </p:grpSpPr>
          <p:sp>
            <p:nvSpPr>
              <p:cNvPr id="117" name="Freeform 59"/>
              <p:cNvSpPr>
                <a:spLocks/>
              </p:cNvSpPr>
              <p:nvPr/>
            </p:nvSpPr>
            <p:spPr bwMode="auto">
              <a:xfrm>
                <a:off x="858839" y="551966"/>
                <a:ext cx="190499" cy="239712"/>
              </a:xfrm>
              <a:custGeom>
                <a:avLst/>
                <a:gdLst>
                  <a:gd name="T0" fmla="*/ 76 w 93"/>
                  <a:gd name="T1" fmla="*/ 110 h 117"/>
                  <a:gd name="T2" fmla="*/ 76 w 93"/>
                  <a:gd name="T3" fmla="*/ 96 h 117"/>
                  <a:gd name="T4" fmla="*/ 84 w 93"/>
                  <a:gd name="T5" fmla="*/ 81 h 117"/>
                  <a:gd name="T6" fmla="*/ 91 w 93"/>
                  <a:gd name="T7" fmla="*/ 73 h 117"/>
                  <a:gd name="T8" fmla="*/ 92 w 93"/>
                  <a:gd name="T9" fmla="*/ 59 h 117"/>
                  <a:gd name="T10" fmla="*/ 88 w 93"/>
                  <a:gd name="T11" fmla="*/ 50 h 117"/>
                  <a:gd name="T12" fmla="*/ 46 w 93"/>
                  <a:gd name="T13" fmla="*/ 0 h 117"/>
                  <a:gd name="T14" fmla="*/ 4 w 93"/>
                  <a:gd name="T15" fmla="*/ 50 h 117"/>
                  <a:gd name="T16" fmla="*/ 0 w 93"/>
                  <a:gd name="T17" fmla="*/ 59 h 117"/>
                  <a:gd name="T18" fmla="*/ 2 w 93"/>
                  <a:gd name="T19" fmla="*/ 73 h 117"/>
                  <a:gd name="T20" fmla="*/ 9 w 93"/>
                  <a:gd name="T21" fmla="*/ 81 h 117"/>
                  <a:gd name="T22" fmla="*/ 16 w 93"/>
                  <a:gd name="T23" fmla="*/ 96 h 117"/>
                  <a:gd name="T24" fmla="*/ 16 w 93"/>
                  <a:gd name="T25" fmla="*/ 110 h 117"/>
                  <a:gd name="T26" fmla="*/ 46 w 93"/>
                  <a:gd name="T27" fmla="*/ 117 h 117"/>
                  <a:gd name="T28" fmla="*/ 76 w 93"/>
                  <a:gd name="T29"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76" y="110"/>
                    </a:moveTo>
                    <a:cubicBezTo>
                      <a:pt x="76" y="96"/>
                      <a:pt x="76" y="96"/>
                      <a:pt x="76" y="96"/>
                    </a:cubicBezTo>
                    <a:cubicBezTo>
                      <a:pt x="79" y="92"/>
                      <a:pt x="82" y="87"/>
                      <a:pt x="84" y="81"/>
                    </a:cubicBezTo>
                    <a:cubicBezTo>
                      <a:pt x="87" y="80"/>
                      <a:pt x="90" y="77"/>
                      <a:pt x="91" y="73"/>
                    </a:cubicBezTo>
                    <a:cubicBezTo>
                      <a:pt x="92" y="59"/>
                      <a:pt x="92" y="59"/>
                      <a:pt x="92" y="59"/>
                    </a:cubicBezTo>
                    <a:cubicBezTo>
                      <a:pt x="93" y="55"/>
                      <a:pt x="91" y="52"/>
                      <a:pt x="88" y="50"/>
                    </a:cubicBezTo>
                    <a:cubicBezTo>
                      <a:pt x="88" y="18"/>
                      <a:pt x="77" y="0"/>
                      <a:pt x="46" y="0"/>
                    </a:cubicBezTo>
                    <a:cubicBezTo>
                      <a:pt x="15" y="0"/>
                      <a:pt x="5" y="18"/>
                      <a:pt x="4" y="50"/>
                    </a:cubicBezTo>
                    <a:cubicBezTo>
                      <a:pt x="1" y="52"/>
                      <a:pt x="0" y="55"/>
                      <a:pt x="0" y="59"/>
                    </a:cubicBezTo>
                    <a:cubicBezTo>
                      <a:pt x="2" y="73"/>
                      <a:pt x="2" y="73"/>
                      <a:pt x="2" y="73"/>
                    </a:cubicBezTo>
                    <a:cubicBezTo>
                      <a:pt x="2" y="77"/>
                      <a:pt x="5" y="80"/>
                      <a:pt x="9" y="81"/>
                    </a:cubicBezTo>
                    <a:cubicBezTo>
                      <a:pt x="11" y="87"/>
                      <a:pt x="13" y="92"/>
                      <a:pt x="16" y="96"/>
                    </a:cubicBezTo>
                    <a:cubicBezTo>
                      <a:pt x="16" y="110"/>
                      <a:pt x="16" y="110"/>
                      <a:pt x="16" y="110"/>
                    </a:cubicBezTo>
                    <a:cubicBezTo>
                      <a:pt x="27" y="115"/>
                      <a:pt x="37" y="117"/>
                      <a:pt x="46" y="117"/>
                    </a:cubicBezTo>
                    <a:cubicBezTo>
                      <a:pt x="55" y="117"/>
                      <a:pt x="65" y="115"/>
                      <a:pt x="76" y="1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Times New Roman" panose="02020603050405020304" pitchFamily="18" charset="0"/>
                  <a:cs typeface="Times New Roman" panose="02020603050405020304" pitchFamily="18" charset="0"/>
                </a:endParaRPr>
              </a:p>
            </p:txBody>
          </p:sp>
          <p:sp>
            <p:nvSpPr>
              <p:cNvPr id="118" name="Freeform 60"/>
              <p:cNvSpPr>
                <a:spLocks/>
              </p:cNvSpPr>
              <p:nvPr/>
            </p:nvSpPr>
            <p:spPr bwMode="auto">
              <a:xfrm>
                <a:off x="776288" y="788505"/>
                <a:ext cx="355600" cy="377824"/>
              </a:xfrm>
              <a:custGeom>
                <a:avLst/>
                <a:gdLst>
                  <a:gd name="T0" fmla="*/ 170 w 174"/>
                  <a:gd name="T1" fmla="*/ 25 h 184"/>
                  <a:gd name="T2" fmla="*/ 123 w 174"/>
                  <a:gd name="T3" fmla="*/ 0 h 184"/>
                  <a:gd name="T4" fmla="*/ 117 w 174"/>
                  <a:gd name="T5" fmla="*/ 17 h 184"/>
                  <a:gd name="T6" fmla="*/ 127 w 174"/>
                  <a:gd name="T7" fmla="*/ 92 h 184"/>
                  <a:gd name="T8" fmla="*/ 105 w 174"/>
                  <a:gd name="T9" fmla="*/ 118 h 184"/>
                  <a:gd name="T10" fmla="*/ 93 w 174"/>
                  <a:gd name="T11" fmla="*/ 38 h 184"/>
                  <a:gd name="T12" fmla="*/ 101 w 174"/>
                  <a:gd name="T13" fmla="*/ 34 h 184"/>
                  <a:gd name="T14" fmla="*/ 95 w 174"/>
                  <a:gd name="T15" fmla="*/ 14 h 184"/>
                  <a:gd name="T16" fmla="*/ 79 w 174"/>
                  <a:gd name="T17" fmla="*/ 14 h 184"/>
                  <a:gd name="T18" fmla="*/ 73 w 174"/>
                  <a:gd name="T19" fmla="*/ 34 h 184"/>
                  <a:gd name="T20" fmla="*/ 81 w 174"/>
                  <a:gd name="T21" fmla="*/ 38 h 184"/>
                  <a:gd name="T22" fmla="*/ 69 w 174"/>
                  <a:gd name="T23" fmla="*/ 118 h 184"/>
                  <a:gd name="T24" fmla="*/ 48 w 174"/>
                  <a:gd name="T25" fmla="*/ 92 h 184"/>
                  <a:gd name="T26" fmla="*/ 58 w 174"/>
                  <a:gd name="T27" fmla="*/ 17 h 184"/>
                  <a:gd name="T28" fmla="*/ 52 w 174"/>
                  <a:gd name="T29" fmla="*/ 0 h 184"/>
                  <a:gd name="T30" fmla="*/ 5 w 174"/>
                  <a:gd name="T31" fmla="*/ 25 h 184"/>
                  <a:gd name="T32" fmla="*/ 5 w 174"/>
                  <a:gd name="T33" fmla="*/ 156 h 184"/>
                  <a:gd name="T34" fmla="*/ 87 w 174"/>
                  <a:gd name="T35" fmla="*/ 184 h 184"/>
                  <a:gd name="T36" fmla="*/ 170 w 174"/>
                  <a:gd name="T37" fmla="*/ 156 h 184"/>
                  <a:gd name="T38" fmla="*/ 170 w 174"/>
                  <a:gd name="T39" fmla="*/ 2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184">
                    <a:moveTo>
                      <a:pt x="170" y="25"/>
                    </a:moveTo>
                    <a:cubicBezTo>
                      <a:pt x="169" y="18"/>
                      <a:pt x="143" y="6"/>
                      <a:pt x="123" y="0"/>
                    </a:cubicBezTo>
                    <a:cubicBezTo>
                      <a:pt x="122" y="5"/>
                      <a:pt x="120" y="11"/>
                      <a:pt x="117" y="17"/>
                    </a:cubicBezTo>
                    <a:cubicBezTo>
                      <a:pt x="127" y="92"/>
                      <a:pt x="127" y="92"/>
                      <a:pt x="127" y="92"/>
                    </a:cubicBezTo>
                    <a:cubicBezTo>
                      <a:pt x="105" y="118"/>
                      <a:pt x="105" y="118"/>
                      <a:pt x="105" y="118"/>
                    </a:cubicBezTo>
                    <a:cubicBezTo>
                      <a:pt x="93" y="38"/>
                      <a:pt x="93" y="38"/>
                      <a:pt x="93" y="38"/>
                    </a:cubicBezTo>
                    <a:cubicBezTo>
                      <a:pt x="101" y="34"/>
                      <a:pt x="101" y="34"/>
                      <a:pt x="101" y="34"/>
                    </a:cubicBezTo>
                    <a:cubicBezTo>
                      <a:pt x="95" y="14"/>
                      <a:pt x="95" y="14"/>
                      <a:pt x="95" y="14"/>
                    </a:cubicBezTo>
                    <a:cubicBezTo>
                      <a:pt x="79" y="14"/>
                      <a:pt x="79" y="14"/>
                      <a:pt x="79" y="14"/>
                    </a:cubicBezTo>
                    <a:cubicBezTo>
                      <a:pt x="73" y="34"/>
                      <a:pt x="73" y="34"/>
                      <a:pt x="73" y="34"/>
                    </a:cubicBezTo>
                    <a:cubicBezTo>
                      <a:pt x="81" y="38"/>
                      <a:pt x="81" y="38"/>
                      <a:pt x="81" y="38"/>
                    </a:cubicBezTo>
                    <a:cubicBezTo>
                      <a:pt x="69" y="118"/>
                      <a:pt x="69" y="118"/>
                      <a:pt x="69" y="118"/>
                    </a:cubicBezTo>
                    <a:cubicBezTo>
                      <a:pt x="48" y="92"/>
                      <a:pt x="48" y="92"/>
                      <a:pt x="48" y="92"/>
                    </a:cubicBezTo>
                    <a:cubicBezTo>
                      <a:pt x="58" y="17"/>
                      <a:pt x="58" y="17"/>
                      <a:pt x="58" y="17"/>
                    </a:cubicBezTo>
                    <a:cubicBezTo>
                      <a:pt x="55" y="11"/>
                      <a:pt x="53" y="6"/>
                      <a:pt x="52" y="0"/>
                    </a:cubicBezTo>
                    <a:cubicBezTo>
                      <a:pt x="32" y="6"/>
                      <a:pt x="6" y="18"/>
                      <a:pt x="5" y="25"/>
                    </a:cubicBezTo>
                    <a:cubicBezTo>
                      <a:pt x="2" y="41"/>
                      <a:pt x="0" y="106"/>
                      <a:pt x="5" y="156"/>
                    </a:cubicBezTo>
                    <a:cubicBezTo>
                      <a:pt x="6" y="178"/>
                      <a:pt x="44" y="184"/>
                      <a:pt x="87" y="184"/>
                    </a:cubicBezTo>
                    <a:cubicBezTo>
                      <a:pt x="131" y="184"/>
                      <a:pt x="168" y="178"/>
                      <a:pt x="170" y="156"/>
                    </a:cubicBezTo>
                    <a:cubicBezTo>
                      <a:pt x="174" y="106"/>
                      <a:pt x="172" y="41"/>
                      <a:pt x="170"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Times New Roman" panose="02020603050405020304" pitchFamily="18" charset="0"/>
                  <a:cs typeface="Times New Roman" panose="02020603050405020304" pitchFamily="18" charset="0"/>
                </a:endParaRPr>
              </a:p>
            </p:txBody>
          </p:sp>
        </p:grpSp>
      </p:grpSp>
      <p:grpSp>
        <p:nvGrpSpPr>
          <p:cNvPr id="119" name="Group 48"/>
          <p:cNvGrpSpPr/>
          <p:nvPr/>
        </p:nvGrpSpPr>
        <p:grpSpPr>
          <a:xfrm flipH="1">
            <a:off x="10284276" y="2947624"/>
            <a:ext cx="447180" cy="447296"/>
            <a:chOff x="6121907" y="3393428"/>
            <a:chExt cx="447296" cy="447296"/>
          </a:xfrm>
        </p:grpSpPr>
        <p:sp>
          <p:nvSpPr>
            <p:cNvPr id="120" name="Flowchart: Off-page Connector 49"/>
            <p:cNvSpPr/>
            <p:nvPr/>
          </p:nvSpPr>
          <p:spPr bwMode="auto">
            <a:xfrm rot="5400000">
              <a:off x="6121907" y="3393428"/>
              <a:ext cx="447296" cy="447296"/>
            </a:xfrm>
            <a:prstGeom prst="flowChartOffpageConnector">
              <a:avLst/>
            </a:prstGeom>
            <a:solidFill>
              <a:srgbClr val="53D2FF"/>
            </a:solidFill>
            <a:ln w="381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755"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a:ln>
                  <a:noFill/>
                </a:ln>
                <a:gradFill>
                  <a:gsLst>
                    <a:gs pos="1250">
                      <a:srgbClr val="EFEFEF"/>
                    </a:gs>
                    <a:gs pos="10417">
                      <a:srgbClr val="EFEFEF"/>
                    </a:gs>
                  </a:gsLst>
                  <a:lin ang="5400000" scaled="0"/>
                </a:gradFill>
                <a:effectLst/>
                <a:uLnTx/>
                <a:uFillTx/>
                <a:latin typeface="Times New Roman" panose="02020603050405020304" pitchFamily="18" charset="0"/>
                <a:ea typeface="微软雅黑"/>
                <a:cs typeface="Times New Roman" panose="02020603050405020304" pitchFamily="18" charset="0"/>
              </a:endParaRPr>
            </a:p>
          </p:txBody>
        </p:sp>
        <p:grpSp>
          <p:nvGrpSpPr>
            <p:cNvPr id="121" name="Group 50"/>
            <p:cNvGrpSpPr/>
            <p:nvPr/>
          </p:nvGrpSpPr>
          <p:grpSpPr>
            <a:xfrm>
              <a:off x="6289058" y="3471686"/>
              <a:ext cx="170905" cy="295269"/>
              <a:chOff x="776288" y="551966"/>
              <a:chExt cx="355600" cy="614363"/>
            </a:xfrm>
            <a:solidFill>
              <a:srgbClr val="FFFFFF"/>
            </a:solidFill>
          </p:grpSpPr>
          <p:sp>
            <p:nvSpPr>
              <p:cNvPr id="122" name="Freeform 59"/>
              <p:cNvSpPr>
                <a:spLocks/>
              </p:cNvSpPr>
              <p:nvPr/>
            </p:nvSpPr>
            <p:spPr bwMode="auto">
              <a:xfrm>
                <a:off x="858839" y="551966"/>
                <a:ext cx="190499" cy="239712"/>
              </a:xfrm>
              <a:custGeom>
                <a:avLst/>
                <a:gdLst>
                  <a:gd name="T0" fmla="*/ 76 w 93"/>
                  <a:gd name="T1" fmla="*/ 110 h 117"/>
                  <a:gd name="T2" fmla="*/ 76 w 93"/>
                  <a:gd name="T3" fmla="*/ 96 h 117"/>
                  <a:gd name="T4" fmla="*/ 84 w 93"/>
                  <a:gd name="T5" fmla="*/ 81 h 117"/>
                  <a:gd name="T6" fmla="*/ 91 w 93"/>
                  <a:gd name="T7" fmla="*/ 73 h 117"/>
                  <a:gd name="T8" fmla="*/ 92 w 93"/>
                  <a:gd name="T9" fmla="*/ 59 h 117"/>
                  <a:gd name="T10" fmla="*/ 88 w 93"/>
                  <a:gd name="T11" fmla="*/ 50 h 117"/>
                  <a:gd name="T12" fmla="*/ 46 w 93"/>
                  <a:gd name="T13" fmla="*/ 0 h 117"/>
                  <a:gd name="T14" fmla="*/ 4 w 93"/>
                  <a:gd name="T15" fmla="*/ 50 h 117"/>
                  <a:gd name="T16" fmla="*/ 0 w 93"/>
                  <a:gd name="T17" fmla="*/ 59 h 117"/>
                  <a:gd name="T18" fmla="*/ 2 w 93"/>
                  <a:gd name="T19" fmla="*/ 73 h 117"/>
                  <a:gd name="T20" fmla="*/ 9 w 93"/>
                  <a:gd name="T21" fmla="*/ 81 h 117"/>
                  <a:gd name="T22" fmla="*/ 16 w 93"/>
                  <a:gd name="T23" fmla="*/ 96 h 117"/>
                  <a:gd name="T24" fmla="*/ 16 w 93"/>
                  <a:gd name="T25" fmla="*/ 110 h 117"/>
                  <a:gd name="T26" fmla="*/ 46 w 93"/>
                  <a:gd name="T27" fmla="*/ 117 h 117"/>
                  <a:gd name="T28" fmla="*/ 76 w 93"/>
                  <a:gd name="T29"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76" y="110"/>
                    </a:moveTo>
                    <a:cubicBezTo>
                      <a:pt x="76" y="96"/>
                      <a:pt x="76" y="96"/>
                      <a:pt x="76" y="96"/>
                    </a:cubicBezTo>
                    <a:cubicBezTo>
                      <a:pt x="79" y="92"/>
                      <a:pt x="82" y="87"/>
                      <a:pt x="84" y="81"/>
                    </a:cubicBezTo>
                    <a:cubicBezTo>
                      <a:pt x="87" y="80"/>
                      <a:pt x="90" y="77"/>
                      <a:pt x="91" y="73"/>
                    </a:cubicBezTo>
                    <a:cubicBezTo>
                      <a:pt x="92" y="59"/>
                      <a:pt x="92" y="59"/>
                      <a:pt x="92" y="59"/>
                    </a:cubicBezTo>
                    <a:cubicBezTo>
                      <a:pt x="93" y="55"/>
                      <a:pt x="91" y="52"/>
                      <a:pt x="88" y="50"/>
                    </a:cubicBezTo>
                    <a:cubicBezTo>
                      <a:pt x="88" y="18"/>
                      <a:pt x="77" y="0"/>
                      <a:pt x="46" y="0"/>
                    </a:cubicBezTo>
                    <a:cubicBezTo>
                      <a:pt x="15" y="0"/>
                      <a:pt x="5" y="18"/>
                      <a:pt x="4" y="50"/>
                    </a:cubicBezTo>
                    <a:cubicBezTo>
                      <a:pt x="1" y="52"/>
                      <a:pt x="0" y="55"/>
                      <a:pt x="0" y="59"/>
                    </a:cubicBezTo>
                    <a:cubicBezTo>
                      <a:pt x="2" y="73"/>
                      <a:pt x="2" y="73"/>
                      <a:pt x="2" y="73"/>
                    </a:cubicBezTo>
                    <a:cubicBezTo>
                      <a:pt x="2" y="77"/>
                      <a:pt x="5" y="80"/>
                      <a:pt x="9" y="81"/>
                    </a:cubicBezTo>
                    <a:cubicBezTo>
                      <a:pt x="11" y="87"/>
                      <a:pt x="13" y="92"/>
                      <a:pt x="16" y="96"/>
                    </a:cubicBezTo>
                    <a:cubicBezTo>
                      <a:pt x="16" y="110"/>
                      <a:pt x="16" y="110"/>
                      <a:pt x="16" y="110"/>
                    </a:cubicBezTo>
                    <a:cubicBezTo>
                      <a:pt x="27" y="115"/>
                      <a:pt x="37" y="117"/>
                      <a:pt x="46" y="117"/>
                    </a:cubicBezTo>
                    <a:cubicBezTo>
                      <a:pt x="55" y="117"/>
                      <a:pt x="65" y="115"/>
                      <a:pt x="76" y="1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Times New Roman" panose="02020603050405020304" pitchFamily="18" charset="0"/>
                  <a:cs typeface="Times New Roman" panose="02020603050405020304" pitchFamily="18" charset="0"/>
                </a:endParaRPr>
              </a:p>
            </p:txBody>
          </p:sp>
          <p:sp>
            <p:nvSpPr>
              <p:cNvPr id="123" name="Freeform 60"/>
              <p:cNvSpPr>
                <a:spLocks/>
              </p:cNvSpPr>
              <p:nvPr/>
            </p:nvSpPr>
            <p:spPr bwMode="auto">
              <a:xfrm>
                <a:off x="776288" y="788505"/>
                <a:ext cx="355600" cy="377824"/>
              </a:xfrm>
              <a:custGeom>
                <a:avLst/>
                <a:gdLst>
                  <a:gd name="T0" fmla="*/ 170 w 174"/>
                  <a:gd name="T1" fmla="*/ 25 h 184"/>
                  <a:gd name="T2" fmla="*/ 123 w 174"/>
                  <a:gd name="T3" fmla="*/ 0 h 184"/>
                  <a:gd name="T4" fmla="*/ 117 w 174"/>
                  <a:gd name="T5" fmla="*/ 17 h 184"/>
                  <a:gd name="T6" fmla="*/ 127 w 174"/>
                  <a:gd name="T7" fmla="*/ 92 h 184"/>
                  <a:gd name="T8" fmla="*/ 105 w 174"/>
                  <a:gd name="T9" fmla="*/ 118 h 184"/>
                  <a:gd name="T10" fmla="*/ 93 w 174"/>
                  <a:gd name="T11" fmla="*/ 38 h 184"/>
                  <a:gd name="T12" fmla="*/ 101 w 174"/>
                  <a:gd name="T13" fmla="*/ 34 h 184"/>
                  <a:gd name="T14" fmla="*/ 95 w 174"/>
                  <a:gd name="T15" fmla="*/ 14 h 184"/>
                  <a:gd name="T16" fmla="*/ 79 w 174"/>
                  <a:gd name="T17" fmla="*/ 14 h 184"/>
                  <a:gd name="T18" fmla="*/ 73 w 174"/>
                  <a:gd name="T19" fmla="*/ 34 h 184"/>
                  <a:gd name="T20" fmla="*/ 81 w 174"/>
                  <a:gd name="T21" fmla="*/ 38 h 184"/>
                  <a:gd name="T22" fmla="*/ 69 w 174"/>
                  <a:gd name="T23" fmla="*/ 118 h 184"/>
                  <a:gd name="T24" fmla="*/ 48 w 174"/>
                  <a:gd name="T25" fmla="*/ 92 h 184"/>
                  <a:gd name="T26" fmla="*/ 58 w 174"/>
                  <a:gd name="T27" fmla="*/ 17 h 184"/>
                  <a:gd name="T28" fmla="*/ 52 w 174"/>
                  <a:gd name="T29" fmla="*/ 0 h 184"/>
                  <a:gd name="T30" fmla="*/ 5 w 174"/>
                  <a:gd name="T31" fmla="*/ 25 h 184"/>
                  <a:gd name="T32" fmla="*/ 5 w 174"/>
                  <a:gd name="T33" fmla="*/ 156 h 184"/>
                  <a:gd name="T34" fmla="*/ 87 w 174"/>
                  <a:gd name="T35" fmla="*/ 184 h 184"/>
                  <a:gd name="T36" fmla="*/ 170 w 174"/>
                  <a:gd name="T37" fmla="*/ 156 h 184"/>
                  <a:gd name="T38" fmla="*/ 170 w 174"/>
                  <a:gd name="T39" fmla="*/ 2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184">
                    <a:moveTo>
                      <a:pt x="170" y="25"/>
                    </a:moveTo>
                    <a:cubicBezTo>
                      <a:pt x="169" y="18"/>
                      <a:pt x="143" y="6"/>
                      <a:pt x="123" y="0"/>
                    </a:cubicBezTo>
                    <a:cubicBezTo>
                      <a:pt x="122" y="5"/>
                      <a:pt x="120" y="11"/>
                      <a:pt x="117" y="17"/>
                    </a:cubicBezTo>
                    <a:cubicBezTo>
                      <a:pt x="127" y="92"/>
                      <a:pt x="127" y="92"/>
                      <a:pt x="127" y="92"/>
                    </a:cubicBezTo>
                    <a:cubicBezTo>
                      <a:pt x="105" y="118"/>
                      <a:pt x="105" y="118"/>
                      <a:pt x="105" y="118"/>
                    </a:cubicBezTo>
                    <a:cubicBezTo>
                      <a:pt x="93" y="38"/>
                      <a:pt x="93" y="38"/>
                      <a:pt x="93" y="38"/>
                    </a:cubicBezTo>
                    <a:cubicBezTo>
                      <a:pt x="101" y="34"/>
                      <a:pt x="101" y="34"/>
                      <a:pt x="101" y="34"/>
                    </a:cubicBezTo>
                    <a:cubicBezTo>
                      <a:pt x="95" y="14"/>
                      <a:pt x="95" y="14"/>
                      <a:pt x="95" y="14"/>
                    </a:cubicBezTo>
                    <a:cubicBezTo>
                      <a:pt x="79" y="14"/>
                      <a:pt x="79" y="14"/>
                      <a:pt x="79" y="14"/>
                    </a:cubicBezTo>
                    <a:cubicBezTo>
                      <a:pt x="73" y="34"/>
                      <a:pt x="73" y="34"/>
                      <a:pt x="73" y="34"/>
                    </a:cubicBezTo>
                    <a:cubicBezTo>
                      <a:pt x="81" y="38"/>
                      <a:pt x="81" y="38"/>
                      <a:pt x="81" y="38"/>
                    </a:cubicBezTo>
                    <a:cubicBezTo>
                      <a:pt x="69" y="118"/>
                      <a:pt x="69" y="118"/>
                      <a:pt x="69" y="118"/>
                    </a:cubicBezTo>
                    <a:cubicBezTo>
                      <a:pt x="48" y="92"/>
                      <a:pt x="48" y="92"/>
                      <a:pt x="48" y="92"/>
                    </a:cubicBezTo>
                    <a:cubicBezTo>
                      <a:pt x="58" y="17"/>
                      <a:pt x="58" y="17"/>
                      <a:pt x="58" y="17"/>
                    </a:cubicBezTo>
                    <a:cubicBezTo>
                      <a:pt x="55" y="11"/>
                      <a:pt x="53" y="6"/>
                      <a:pt x="52" y="0"/>
                    </a:cubicBezTo>
                    <a:cubicBezTo>
                      <a:pt x="32" y="6"/>
                      <a:pt x="6" y="18"/>
                      <a:pt x="5" y="25"/>
                    </a:cubicBezTo>
                    <a:cubicBezTo>
                      <a:pt x="2" y="41"/>
                      <a:pt x="0" y="106"/>
                      <a:pt x="5" y="156"/>
                    </a:cubicBezTo>
                    <a:cubicBezTo>
                      <a:pt x="6" y="178"/>
                      <a:pt x="44" y="184"/>
                      <a:pt x="87" y="184"/>
                    </a:cubicBezTo>
                    <a:cubicBezTo>
                      <a:pt x="131" y="184"/>
                      <a:pt x="168" y="178"/>
                      <a:pt x="170" y="156"/>
                    </a:cubicBezTo>
                    <a:cubicBezTo>
                      <a:pt x="174" y="106"/>
                      <a:pt x="172" y="41"/>
                      <a:pt x="170"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Times New Roman" panose="02020603050405020304" pitchFamily="18" charset="0"/>
                  <a:cs typeface="Times New Roman" panose="02020603050405020304" pitchFamily="18" charset="0"/>
                </a:endParaRPr>
              </a:p>
            </p:txBody>
          </p:sp>
        </p:grpSp>
      </p:grpSp>
      <p:grpSp>
        <p:nvGrpSpPr>
          <p:cNvPr id="124" name="Group 53"/>
          <p:cNvGrpSpPr/>
          <p:nvPr/>
        </p:nvGrpSpPr>
        <p:grpSpPr>
          <a:xfrm>
            <a:off x="6892130" y="2856924"/>
            <a:ext cx="421709" cy="421819"/>
            <a:chOff x="6909577" y="3072255"/>
            <a:chExt cx="747283" cy="747283"/>
          </a:xfrm>
        </p:grpSpPr>
        <p:sp>
          <p:nvSpPr>
            <p:cNvPr id="125" name="Oval 54"/>
            <p:cNvSpPr/>
            <p:nvPr/>
          </p:nvSpPr>
          <p:spPr bwMode="auto">
            <a:xfrm flipH="1">
              <a:off x="6909577" y="3072255"/>
              <a:ext cx="747283" cy="747283"/>
            </a:xfrm>
            <a:prstGeom prst="ellipse">
              <a:avLst/>
            </a:prstGeom>
            <a:noFill/>
            <a:ln w="38100" cap="flat" cmpd="sng" algn="ctr">
              <a:solidFill>
                <a:srgbClr val="53D2FF"/>
              </a:soli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755"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a:ln>
                  <a:noFill/>
                </a:ln>
                <a:gradFill>
                  <a:gsLst>
                    <a:gs pos="1250">
                      <a:srgbClr val="EFEFEF"/>
                    </a:gs>
                    <a:gs pos="10417">
                      <a:srgbClr val="EFEFEF"/>
                    </a:gs>
                  </a:gsLst>
                  <a:lin ang="5400000" scaled="0"/>
                </a:gradFill>
                <a:effectLst/>
                <a:uLnTx/>
                <a:uFillTx/>
                <a:latin typeface="Times New Roman" panose="02020603050405020304" pitchFamily="18" charset="0"/>
                <a:ea typeface="微软雅黑"/>
                <a:cs typeface="Times New Roman" panose="02020603050405020304" pitchFamily="18" charset="0"/>
              </a:endParaRPr>
            </a:p>
          </p:txBody>
        </p:sp>
        <p:sp>
          <p:nvSpPr>
            <p:cNvPr id="129" name="Freeform 66"/>
            <p:cNvSpPr>
              <a:spLocks noEditPoints="1"/>
            </p:cNvSpPr>
            <p:nvPr/>
          </p:nvSpPr>
          <p:spPr bwMode="auto">
            <a:xfrm>
              <a:off x="7162585" y="3205098"/>
              <a:ext cx="234575" cy="481593"/>
            </a:xfrm>
            <a:custGeom>
              <a:avLst/>
              <a:gdLst>
                <a:gd name="T0" fmla="*/ 0 w 245"/>
                <a:gd name="T1" fmla="*/ 458 h 503"/>
                <a:gd name="T2" fmla="*/ 245 w 245"/>
                <a:gd name="T3" fmla="*/ 44 h 503"/>
                <a:gd name="T4" fmla="*/ 104 w 245"/>
                <a:gd name="T5" fmla="*/ 91 h 503"/>
                <a:gd name="T6" fmla="*/ 175 w 245"/>
                <a:gd name="T7" fmla="*/ 81 h 503"/>
                <a:gd name="T8" fmla="*/ 177 w 245"/>
                <a:gd name="T9" fmla="*/ 111 h 503"/>
                <a:gd name="T10" fmla="*/ 107 w 245"/>
                <a:gd name="T11" fmla="*/ 123 h 503"/>
                <a:gd name="T12" fmla="*/ 104 w 245"/>
                <a:gd name="T13" fmla="*/ 187 h 503"/>
                <a:gd name="T14" fmla="*/ 106 w 245"/>
                <a:gd name="T15" fmla="*/ 156 h 503"/>
                <a:gd name="T16" fmla="*/ 132 w 245"/>
                <a:gd name="T17" fmla="*/ 155 h 503"/>
                <a:gd name="T18" fmla="*/ 131 w 245"/>
                <a:gd name="T19" fmla="*/ 185 h 503"/>
                <a:gd name="T20" fmla="*/ 104 w 245"/>
                <a:gd name="T21" fmla="*/ 187 h 503"/>
                <a:gd name="T22" fmla="*/ 104 w 245"/>
                <a:gd name="T23" fmla="*/ 222 h 503"/>
                <a:gd name="T24" fmla="*/ 177 w 245"/>
                <a:gd name="T25" fmla="*/ 212 h 503"/>
                <a:gd name="T26" fmla="*/ 177 w 245"/>
                <a:gd name="T27" fmla="*/ 245 h 503"/>
                <a:gd name="T28" fmla="*/ 104 w 245"/>
                <a:gd name="T29" fmla="*/ 254 h 503"/>
                <a:gd name="T30" fmla="*/ 132 w 245"/>
                <a:gd name="T31" fmla="*/ 447 h 503"/>
                <a:gd name="T32" fmla="*/ 107 w 245"/>
                <a:gd name="T33" fmla="*/ 453 h 503"/>
                <a:gd name="T34" fmla="*/ 104 w 245"/>
                <a:gd name="T35" fmla="*/ 422 h 503"/>
                <a:gd name="T36" fmla="*/ 130 w 245"/>
                <a:gd name="T37" fmla="*/ 417 h 503"/>
                <a:gd name="T38" fmla="*/ 132 w 245"/>
                <a:gd name="T39" fmla="*/ 352 h 503"/>
                <a:gd name="T40" fmla="*/ 131 w 245"/>
                <a:gd name="T41" fmla="*/ 383 h 503"/>
                <a:gd name="T42" fmla="*/ 104 w 245"/>
                <a:gd name="T43" fmla="*/ 384 h 503"/>
                <a:gd name="T44" fmla="*/ 106 w 245"/>
                <a:gd name="T45" fmla="*/ 354 h 503"/>
                <a:gd name="T46" fmla="*/ 132 w 245"/>
                <a:gd name="T47" fmla="*/ 352 h 503"/>
                <a:gd name="T48" fmla="*/ 132 w 245"/>
                <a:gd name="T49" fmla="*/ 316 h 503"/>
                <a:gd name="T50" fmla="*/ 104 w 245"/>
                <a:gd name="T51" fmla="*/ 320 h 503"/>
                <a:gd name="T52" fmla="*/ 104 w 245"/>
                <a:gd name="T53" fmla="*/ 289 h 503"/>
                <a:gd name="T54" fmla="*/ 132 w 245"/>
                <a:gd name="T55" fmla="*/ 285 h 503"/>
                <a:gd name="T56" fmla="*/ 177 w 245"/>
                <a:gd name="T57" fmla="*/ 441 h 503"/>
                <a:gd name="T58" fmla="*/ 152 w 245"/>
                <a:gd name="T59" fmla="*/ 446 h 503"/>
                <a:gd name="T60" fmla="*/ 149 w 245"/>
                <a:gd name="T61" fmla="*/ 416 h 503"/>
                <a:gd name="T62" fmla="*/ 175 w 245"/>
                <a:gd name="T63" fmla="*/ 410 h 503"/>
                <a:gd name="T64" fmla="*/ 222 w 245"/>
                <a:gd name="T65" fmla="*/ 340 h 503"/>
                <a:gd name="T66" fmla="*/ 221 w 245"/>
                <a:gd name="T67" fmla="*/ 371 h 503"/>
                <a:gd name="T68" fmla="*/ 194 w 245"/>
                <a:gd name="T69" fmla="*/ 372 h 503"/>
                <a:gd name="T70" fmla="*/ 196 w 245"/>
                <a:gd name="T71" fmla="*/ 342 h 503"/>
                <a:gd name="T72" fmla="*/ 222 w 245"/>
                <a:gd name="T73" fmla="*/ 340 h 503"/>
                <a:gd name="T74" fmla="*/ 222 w 245"/>
                <a:gd name="T75" fmla="*/ 305 h 503"/>
                <a:gd name="T76" fmla="*/ 149 w 245"/>
                <a:gd name="T77" fmla="*/ 315 h 503"/>
                <a:gd name="T78" fmla="*/ 149 w 245"/>
                <a:gd name="T79" fmla="*/ 282 h 503"/>
                <a:gd name="T80" fmla="*/ 222 w 245"/>
                <a:gd name="T81" fmla="*/ 271 h 503"/>
                <a:gd name="T82" fmla="*/ 222 w 245"/>
                <a:gd name="T83" fmla="*/ 171 h 503"/>
                <a:gd name="T84" fmla="*/ 197 w 245"/>
                <a:gd name="T85" fmla="*/ 176 h 503"/>
                <a:gd name="T86" fmla="*/ 194 w 245"/>
                <a:gd name="T87" fmla="*/ 146 h 503"/>
                <a:gd name="T88" fmla="*/ 220 w 245"/>
                <a:gd name="T89" fmla="*/ 140 h 503"/>
                <a:gd name="T90" fmla="*/ 222 w 245"/>
                <a:gd name="T91" fmla="*/ 76 h 503"/>
                <a:gd name="T92" fmla="*/ 221 w 245"/>
                <a:gd name="T93" fmla="*/ 106 h 503"/>
                <a:gd name="T94" fmla="*/ 194 w 245"/>
                <a:gd name="T95" fmla="*/ 107 h 503"/>
                <a:gd name="T96" fmla="*/ 196 w 245"/>
                <a:gd name="T97" fmla="*/ 77 h 503"/>
                <a:gd name="T98" fmla="*/ 222 w 245"/>
                <a:gd name="T99" fmla="*/ 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503">
                  <a:moveTo>
                    <a:pt x="163" y="0"/>
                  </a:moveTo>
                  <a:lnTo>
                    <a:pt x="0" y="23"/>
                  </a:lnTo>
                  <a:lnTo>
                    <a:pt x="0" y="458"/>
                  </a:lnTo>
                  <a:lnTo>
                    <a:pt x="82" y="503"/>
                  </a:lnTo>
                  <a:lnTo>
                    <a:pt x="245" y="479"/>
                  </a:lnTo>
                  <a:lnTo>
                    <a:pt x="245" y="44"/>
                  </a:lnTo>
                  <a:lnTo>
                    <a:pt x="163" y="0"/>
                  </a:lnTo>
                  <a:close/>
                  <a:moveTo>
                    <a:pt x="104" y="121"/>
                  </a:moveTo>
                  <a:lnTo>
                    <a:pt x="104" y="91"/>
                  </a:lnTo>
                  <a:lnTo>
                    <a:pt x="104" y="90"/>
                  </a:lnTo>
                  <a:lnTo>
                    <a:pt x="106" y="90"/>
                  </a:lnTo>
                  <a:lnTo>
                    <a:pt x="175" y="81"/>
                  </a:lnTo>
                  <a:lnTo>
                    <a:pt x="177" y="79"/>
                  </a:lnTo>
                  <a:lnTo>
                    <a:pt x="177" y="82"/>
                  </a:lnTo>
                  <a:lnTo>
                    <a:pt x="177" y="111"/>
                  </a:lnTo>
                  <a:lnTo>
                    <a:pt x="177" y="113"/>
                  </a:lnTo>
                  <a:lnTo>
                    <a:pt x="176" y="113"/>
                  </a:lnTo>
                  <a:lnTo>
                    <a:pt x="107" y="123"/>
                  </a:lnTo>
                  <a:lnTo>
                    <a:pt x="104" y="123"/>
                  </a:lnTo>
                  <a:lnTo>
                    <a:pt x="104" y="121"/>
                  </a:lnTo>
                  <a:close/>
                  <a:moveTo>
                    <a:pt x="104" y="187"/>
                  </a:moveTo>
                  <a:lnTo>
                    <a:pt x="104" y="158"/>
                  </a:lnTo>
                  <a:lnTo>
                    <a:pt x="104" y="156"/>
                  </a:lnTo>
                  <a:lnTo>
                    <a:pt x="106" y="156"/>
                  </a:lnTo>
                  <a:lnTo>
                    <a:pt x="130" y="152"/>
                  </a:lnTo>
                  <a:lnTo>
                    <a:pt x="132" y="152"/>
                  </a:lnTo>
                  <a:lnTo>
                    <a:pt x="132" y="155"/>
                  </a:lnTo>
                  <a:lnTo>
                    <a:pt x="132" y="183"/>
                  </a:lnTo>
                  <a:lnTo>
                    <a:pt x="132" y="185"/>
                  </a:lnTo>
                  <a:lnTo>
                    <a:pt x="131" y="185"/>
                  </a:lnTo>
                  <a:lnTo>
                    <a:pt x="107" y="188"/>
                  </a:lnTo>
                  <a:lnTo>
                    <a:pt x="104" y="189"/>
                  </a:lnTo>
                  <a:lnTo>
                    <a:pt x="104" y="187"/>
                  </a:lnTo>
                  <a:close/>
                  <a:moveTo>
                    <a:pt x="104" y="253"/>
                  </a:moveTo>
                  <a:lnTo>
                    <a:pt x="104" y="224"/>
                  </a:lnTo>
                  <a:lnTo>
                    <a:pt x="104" y="222"/>
                  </a:lnTo>
                  <a:lnTo>
                    <a:pt x="106" y="222"/>
                  </a:lnTo>
                  <a:lnTo>
                    <a:pt x="175" y="212"/>
                  </a:lnTo>
                  <a:lnTo>
                    <a:pt x="177" y="212"/>
                  </a:lnTo>
                  <a:lnTo>
                    <a:pt x="177" y="215"/>
                  </a:lnTo>
                  <a:lnTo>
                    <a:pt x="177" y="242"/>
                  </a:lnTo>
                  <a:lnTo>
                    <a:pt x="177" y="245"/>
                  </a:lnTo>
                  <a:lnTo>
                    <a:pt x="176" y="245"/>
                  </a:lnTo>
                  <a:lnTo>
                    <a:pt x="107" y="254"/>
                  </a:lnTo>
                  <a:lnTo>
                    <a:pt x="104" y="254"/>
                  </a:lnTo>
                  <a:lnTo>
                    <a:pt x="104" y="253"/>
                  </a:lnTo>
                  <a:close/>
                  <a:moveTo>
                    <a:pt x="132" y="418"/>
                  </a:moveTo>
                  <a:lnTo>
                    <a:pt x="132" y="447"/>
                  </a:lnTo>
                  <a:lnTo>
                    <a:pt x="132" y="449"/>
                  </a:lnTo>
                  <a:lnTo>
                    <a:pt x="131" y="449"/>
                  </a:lnTo>
                  <a:lnTo>
                    <a:pt x="107" y="453"/>
                  </a:lnTo>
                  <a:lnTo>
                    <a:pt x="104" y="453"/>
                  </a:lnTo>
                  <a:lnTo>
                    <a:pt x="104" y="450"/>
                  </a:lnTo>
                  <a:lnTo>
                    <a:pt x="104" y="422"/>
                  </a:lnTo>
                  <a:lnTo>
                    <a:pt x="104" y="420"/>
                  </a:lnTo>
                  <a:lnTo>
                    <a:pt x="106" y="420"/>
                  </a:lnTo>
                  <a:lnTo>
                    <a:pt x="130" y="417"/>
                  </a:lnTo>
                  <a:lnTo>
                    <a:pt x="132" y="416"/>
                  </a:lnTo>
                  <a:lnTo>
                    <a:pt x="132" y="418"/>
                  </a:lnTo>
                  <a:close/>
                  <a:moveTo>
                    <a:pt x="132" y="352"/>
                  </a:moveTo>
                  <a:lnTo>
                    <a:pt x="132" y="381"/>
                  </a:lnTo>
                  <a:lnTo>
                    <a:pt x="132" y="383"/>
                  </a:lnTo>
                  <a:lnTo>
                    <a:pt x="131" y="383"/>
                  </a:lnTo>
                  <a:lnTo>
                    <a:pt x="107" y="387"/>
                  </a:lnTo>
                  <a:lnTo>
                    <a:pt x="104" y="387"/>
                  </a:lnTo>
                  <a:lnTo>
                    <a:pt x="104" y="384"/>
                  </a:lnTo>
                  <a:lnTo>
                    <a:pt x="104" y="356"/>
                  </a:lnTo>
                  <a:lnTo>
                    <a:pt x="104" y="354"/>
                  </a:lnTo>
                  <a:lnTo>
                    <a:pt x="106" y="354"/>
                  </a:lnTo>
                  <a:lnTo>
                    <a:pt x="130" y="351"/>
                  </a:lnTo>
                  <a:lnTo>
                    <a:pt x="132" y="350"/>
                  </a:lnTo>
                  <a:lnTo>
                    <a:pt x="132" y="352"/>
                  </a:lnTo>
                  <a:close/>
                  <a:moveTo>
                    <a:pt x="132" y="286"/>
                  </a:moveTo>
                  <a:lnTo>
                    <a:pt x="132" y="315"/>
                  </a:lnTo>
                  <a:lnTo>
                    <a:pt x="132" y="316"/>
                  </a:lnTo>
                  <a:lnTo>
                    <a:pt x="131" y="318"/>
                  </a:lnTo>
                  <a:lnTo>
                    <a:pt x="107" y="320"/>
                  </a:lnTo>
                  <a:lnTo>
                    <a:pt x="104" y="320"/>
                  </a:lnTo>
                  <a:lnTo>
                    <a:pt x="104" y="319"/>
                  </a:lnTo>
                  <a:lnTo>
                    <a:pt x="104" y="290"/>
                  </a:lnTo>
                  <a:lnTo>
                    <a:pt x="104" y="289"/>
                  </a:lnTo>
                  <a:lnTo>
                    <a:pt x="106" y="287"/>
                  </a:lnTo>
                  <a:lnTo>
                    <a:pt x="130" y="285"/>
                  </a:lnTo>
                  <a:lnTo>
                    <a:pt x="132" y="285"/>
                  </a:lnTo>
                  <a:lnTo>
                    <a:pt x="132" y="286"/>
                  </a:lnTo>
                  <a:close/>
                  <a:moveTo>
                    <a:pt x="177" y="412"/>
                  </a:moveTo>
                  <a:lnTo>
                    <a:pt x="177" y="441"/>
                  </a:lnTo>
                  <a:lnTo>
                    <a:pt x="177" y="442"/>
                  </a:lnTo>
                  <a:lnTo>
                    <a:pt x="176" y="444"/>
                  </a:lnTo>
                  <a:lnTo>
                    <a:pt x="152" y="446"/>
                  </a:lnTo>
                  <a:lnTo>
                    <a:pt x="149" y="446"/>
                  </a:lnTo>
                  <a:lnTo>
                    <a:pt x="149" y="445"/>
                  </a:lnTo>
                  <a:lnTo>
                    <a:pt x="149" y="416"/>
                  </a:lnTo>
                  <a:lnTo>
                    <a:pt x="149" y="413"/>
                  </a:lnTo>
                  <a:lnTo>
                    <a:pt x="151" y="413"/>
                  </a:lnTo>
                  <a:lnTo>
                    <a:pt x="175" y="410"/>
                  </a:lnTo>
                  <a:lnTo>
                    <a:pt x="177" y="410"/>
                  </a:lnTo>
                  <a:lnTo>
                    <a:pt x="177" y="412"/>
                  </a:lnTo>
                  <a:close/>
                  <a:moveTo>
                    <a:pt x="222" y="340"/>
                  </a:moveTo>
                  <a:lnTo>
                    <a:pt x="222" y="368"/>
                  </a:lnTo>
                  <a:lnTo>
                    <a:pt x="222" y="371"/>
                  </a:lnTo>
                  <a:lnTo>
                    <a:pt x="221" y="371"/>
                  </a:lnTo>
                  <a:lnTo>
                    <a:pt x="197" y="373"/>
                  </a:lnTo>
                  <a:lnTo>
                    <a:pt x="194" y="375"/>
                  </a:lnTo>
                  <a:lnTo>
                    <a:pt x="194" y="372"/>
                  </a:lnTo>
                  <a:lnTo>
                    <a:pt x="194" y="343"/>
                  </a:lnTo>
                  <a:lnTo>
                    <a:pt x="194" y="342"/>
                  </a:lnTo>
                  <a:lnTo>
                    <a:pt x="196" y="342"/>
                  </a:lnTo>
                  <a:lnTo>
                    <a:pt x="220" y="338"/>
                  </a:lnTo>
                  <a:lnTo>
                    <a:pt x="222" y="338"/>
                  </a:lnTo>
                  <a:lnTo>
                    <a:pt x="222" y="340"/>
                  </a:lnTo>
                  <a:close/>
                  <a:moveTo>
                    <a:pt x="222" y="274"/>
                  </a:moveTo>
                  <a:lnTo>
                    <a:pt x="222" y="302"/>
                  </a:lnTo>
                  <a:lnTo>
                    <a:pt x="222" y="305"/>
                  </a:lnTo>
                  <a:lnTo>
                    <a:pt x="221" y="305"/>
                  </a:lnTo>
                  <a:lnTo>
                    <a:pt x="152" y="314"/>
                  </a:lnTo>
                  <a:lnTo>
                    <a:pt x="149" y="315"/>
                  </a:lnTo>
                  <a:lnTo>
                    <a:pt x="149" y="312"/>
                  </a:lnTo>
                  <a:lnTo>
                    <a:pt x="149" y="283"/>
                  </a:lnTo>
                  <a:lnTo>
                    <a:pt x="149" y="282"/>
                  </a:lnTo>
                  <a:lnTo>
                    <a:pt x="151" y="282"/>
                  </a:lnTo>
                  <a:lnTo>
                    <a:pt x="220" y="271"/>
                  </a:lnTo>
                  <a:lnTo>
                    <a:pt x="222" y="271"/>
                  </a:lnTo>
                  <a:lnTo>
                    <a:pt x="222" y="274"/>
                  </a:lnTo>
                  <a:close/>
                  <a:moveTo>
                    <a:pt x="222" y="142"/>
                  </a:moveTo>
                  <a:lnTo>
                    <a:pt x="222" y="171"/>
                  </a:lnTo>
                  <a:lnTo>
                    <a:pt x="222" y="172"/>
                  </a:lnTo>
                  <a:lnTo>
                    <a:pt x="221" y="172"/>
                  </a:lnTo>
                  <a:lnTo>
                    <a:pt x="197" y="176"/>
                  </a:lnTo>
                  <a:lnTo>
                    <a:pt x="194" y="176"/>
                  </a:lnTo>
                  <a:lnTo>
                    <a:pt x="194" y="173"/>
                  </a:lnTo>
                  <a:lnTo>
                    <a:pt x="194" y="146"/>
                  </a:lnTo>
                  <a:lnTo>
                    <a:pt x="194" y="143"/>
                  </a:lnTo>
                  <a:lnTo>
                    <a:pt x="196" y="143"/>
                  </a:lnTo>
                  <a:lnTo>
                    <a:pt x="220" y="140"/>
                  </a:lnTo>
                  <a:lnTo>
                    <a:pt x="222" y="139"/>
                  </a:lnTo>
                  <a:lnTo>
                    <a:pt x="222" y="142"/>
                  </a:lnTo>
                  <a:close/>
                  <a:moveTo>
                    <a:pt x="222" y="76"/>
                  </a:moveTo>
                  <a:lnTo>
                    <a:pt x="222" y="105"/>
                  </a:lnTo>
                  <a:lnTo>
                    <a:pt x="222" y="106"/>
                  </a:lnTo>
                  <a:lnTo>
                    <a:pt x="221" y="106"/>
                  </a:lnTo>
                  <a:lnTo>
                    <a:pt x="197" y="110"/>
                  </a:lnTo>
                  <a:lnTo>
                    <a:pt x="194" y="110"/>
                  </a:lnTo>
                  <a:lnTo>
                    <a:pt x="194" y="107"/>
                  </a:lnTo>
                  <a:lnTo>
                    <a:pt x="194" y="79"/>
                  </a:lnTo>
                  <a:lnTo>
                    <a:pt x="194" y="77"/>
                  </a:lnTo>
                  <a:lnTo>
                    <a:pt x="196" y="77"/>
                  </a:lnTo>
                  <a:lnTo>
                    <a:pt x="220" y="74"/>
                  </a:lnTo>
                  <a:lnTo>
                    <a:pt x="222" y="73"/>
                  </a:lnTo>
                  <a:lnTo>
                    <a:pt x="222" y="76"/>
                  </a:lnTo>
                  <a:close/>
                </a:path>
              </a:pathLst>
            </a:custGeom>
            <a:solidFill>
              <a:srgbClr val="53D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Times New Roman" panose="02020603050405020304" pitchFamily="18" charset="0"/>
                <a:cs typeface="Times New Roman" panose="02020603050405020304" pitchFamily="18" charset="0"/>
              </a:endParaRPr>
            </a:p>
          </p:txBody>
        </p:sp>
      </p:grpSp>
      <p:grpSp>
        <p:nvGrpSpPr>
          <p:cNvPr id="130" name="Group 59"/>
          <p:cNvGrpSpPr/>
          <p:nvPr/>
        </p:nvGrpSpPr>
        <p:grpSpPr>
          <a:xfrm>
            <a:off x="10757899" y="2541798"/>
            <a:ext cx="421709" cy="421819"/>
            <a:chOff x="6909580" y="3072255"/>
            <a:chExt cx="747283" cy="747283"/>
          </a:xfrm>
        </p:grpSpPr>
        <p:sp>
          <p:nvSpPr>
            <p:cNvPr id="131" name="Oval 60"/>
            <p:cNvSpPr/>
            <p:nvPr/>
          </p:nvSpPr>
          <p:spPr bwMode="auto">
            <a:xfrm flipH="1">
              <a:off x="6909580" y="3072255"/>
              <a:ext cx="747283" cy="747283"/>
            </a:xfrm>
            <a:prstGeom prst="ellipse">
              <a:avLst/>
            </a:prstGeom>
            <a:noFill/>
            <a:ln w="38100" cap="flat" cmpd="sng" algn="ctr">
              <a:solidFill>
                <a:srgbClr val="53D2FF"/>
              </a:soli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755"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a:ln>
                  <a:noFill/>
                </a:ln>
                <a:gradFill>
                  <a:gsLst>
                    <a:gs pos="1250">
                      <a:srgbClr val="EFEFEF"/>
                    </a:gs>
                    <a:gs pos="10417">
                      <a:srgbClr val="EFEFEF"/>
                    </a:gs>
                  </a:gsLst>
                  <a:lin ang="5400000" scaled="0"/>
                </a:gradFill>
                <a:effectLst/>
                <a:uLnTx/>
                <a:uFillTx/>
                <a:latin typeface="Times New Roman" panose="02020603050405020304" pitchFamily="18" charset="0"/>
                <a:ea typeface="微软雅黑"/>
                <a:cs typeface="Times New Roman" panose="02020603050405020304" pitchFamily="18" charset="0"/>
              </a:endParaRPr>
            </a:p>
          </p:txBody>
        </p:sp>
        <p:sp>
          <p:nvSpPr>
            <p:cNvPr id="135" name="Freeform 66"/>
            <p:cNvSpPr>
              <a:spLocks noEditPoints="1"/>
            </p:cNvSpPr>
            <p:nvPr/>
          </p:nvSpPr>
          <p:spPr bwMode="auto">
            <a:xfrm>
              <a:off x="7162584" y="3205098"/>
              <a:ext cx="234575" cy="481593"/>
            </a:xfrm>
            <a:custGeom>
              <a:avLst/>
              <a:gdLst>
                <a:gd name="T0" fmla="*/ 0 w 245"/>
                <a:gd name="T1" fmla="*/ 458 h 503"/>
                <a:gd name="T2" fmla="*/ 245 w 245"/>
                <a:gd name="T3" fmla="*/ 44 h 503"/>
                <a:gd name="T4" fmla="*/ 104 w 245"/>
                <a:gd name="T5" fmla="*/ 91 h 503"/>
                <a:gd name="T6" fmla="*/ 175 w 245"/>
                <a:gd name="T7" fmla="*/ 81 h 503"/>
                <a:gd name="T8" fmla="*/ 177 w 245"/>
                <a:gd name="T9" fmla="*/ 111 h 503"/>
                <a:gd name="T10" fmla="*/ 107 w 245"/>
                <a:gd name="T11" fmla="*/ 123 h 503"/>
                <a:gd name="T12" fmla="*/ 104 w 245"/>
                <a:gd name="T13" fmla="*/ 187 h 503"/>
                <a:gd name="T14" fmla="*/ 106 w 245"/>
                <a:gd name="T15" fmla="*/ 156 h 503"/>
                <a:gd name="T16" fmla="*/ 132 w 245"/>
                <a:gd name="T17" fmla="*/ 155 h 503"/>
                <a:gd name="T18" fmla="*/ 131 w 245"/>
                <a:gd name="T19" fmla="*/ 185 h 503"/>
                <a:gd name="T20" fmla="*/ 104 w 245"/>
                <a:gd name="T21" fmla="*/ 187 h 503"/>
                <a:gd name="T22" fmla="*/ 104 w 245"/>
                <a:gd name="T23" fmla="*/ 222 h 503"/>
                <a:gd name="T24" fmla="*/ 177 w 245"/>
                <a:gd name="T25" fmla="*/ 212 h 503"/>
                <a:gd name="T26" fmla="*/ 177 w 245"/>
                <a:gd name="T27" fmla="*/ 245 h 503"/>
                <a:gd name="T28" fmla="*/ 104 w 245"/>
                <a:gd name="T29" fmla="*/ 254 h 503"/>
                <a:gd name="T30" fmla="*/ 132 w 245"/>
                <a:gd name="T31" fmla="*/ 447 h 503"/>
                <a:gd name="T32" fmla="*/ 107 w 245"/>
                <a:gd name="T33" fmla="*/ 453 h 503"/>
                <a:gd name="T34" fmla="*/ 104 w 245"/>
                <a:gd name="T35" fmla="*/ 422 h 503"/>
                <a:gd name="T36" fmla="*/ 130 w 245"/>
                <a:gd name="T37" fmla="*/ 417 h 503"/>
                <a:gd name="T38" fmla="*/ 132 w 245"/>
                <a:gd name="T39" fmla="*/ 352 h 503"/>
                <a:gd name="T40" fmla="*/ 131 w 245"/>
                <a:gd name="T41" fmla="*/ 383 h 503"/>
                <a:gd name="T42" fmla="*/ 104 w 245"/>
                <a:gd name="T43" fmla="*/ 384 h 503"/>
                <a:gd name="T44" fmla="*/ 106 w 245"/>
                <a:gd name="T45" fmla="*/ 354 h 503"/>
                <a:gd name="T46" fmla="*/ 132 w 245"/>
                <a:gd name="T47" fmla="*/ 352 h 503"/>
                <a:gd name="T48" fmla="*/ 132 w 245"/>
                <a:gd name="T49" fmla="*/ 316 h 503"/>
                <a:gd name="T50" fmla="*/ 104 w 245"/>
                <a:gd name="T51" fmla="*/ 320 h 503"/>
                <a:gd name="T52" fmla="*/ 104 w 245"/>
                <a:gd name="T53" fmla="*/ 289 h 503"/>
                <a:gd name="T54" fmla="*/ 132 w 245"/>
                <a:gd name="T55" fmla="*/ 285 h 503"/>
                <a:gd name="T56" fmla="*/ 177 w 245"/>
                <a:gd name="T57" fmla="*/ 441 h 503"/>
                <a:gd name="T58" fmla="*/ 152 w 245"/>
                <a:gd name="T59" fmla="*/ 446 h 503"/>
                <a:gd name="T60" fmla="*/ 149 w 245"/>
                <a:gd name="T61" fmla="*/ 416 h 503"/>
                <a:gd name="T62" fmla="*/ 175 w 245"/>
                <a:gd name="T63" fmla="*/ 410 h 503"/>
                <a:gd name="T64" fmla="*/ 222 w 245"/>
                <a:gd name="T65" fmla="*/ 340 h 503"/>
                <a:gd name="T66" fmla="*/ 221 w 245"/>
                <a:gd name="T67" fmla="*/ 371 h 503"/>
                <a:gd name="T68" fmla="*/ 194 w 245"/>
                <a:gd name="T69" fmla="*/ 372 h 503"/>
                <a:gd name="T70" fmla="*/ 196 w 245"/>
                <a:gd name="T71" fmla="*/ 342 h 503"/>
                <a:gd name="T72" fmla="*/ 222 w 245"/>
                <a:gd name="T73" fmla="*/ 340 h 503"/>
                <a:gd name="T74" fmla="*/ 222 w 245"/>
                <a:gd name="T75" fmla="*/ 305 h 503"/>
                <a:gd name="T76" fmla="*/ 149 w 245"/>
                <a:gd name="T77" fmla="*/ 315 h 503"/>
                <a:gd name="T78" fmla="*/ 149 w 245"/>
                <a:gd name="T79" fmla="*/ 282 h 503"/>
                <a:gd name="T80" fmla="*/ 222 w 245"/>
                <a:gd name="T81" fmla="*/ 271 h 503"/>
                <a:gd name="T82" fmla="*/ 222 w 245"/>
                <a:gd name="T83" fmla="*/ 171 h 503"/>
                <a:gd name="T84" fmla="*/ 197 w 245"/>
                <a:gd name="T85" fmla="*/ 176 h 503"/>
                <a:gd name="T86" fmla="*/ 194 w 245"/>
                <a:gd name="T87" fmla="*/ 146 h 503"/>
                <a:gd name="T88" fmla="*/ 220 w 245"/>
                <a:gd name="T89" fmla="*/ 140 h 503"/>
                <a:gd name="T90" fmla="*/ 222 w 245"/>
                <a:gd name="T91" fmla="*/ 76 h 503"/>
                <a:gd name="T92" fmla="*/ 221 w 245"/>
                <a:gd name="T93" fmla="*/ 106 h 503"/>
                <a:gd name="T94" fmla="*/ 194 w 245"/>
                <a:gd name="T95" fmla="*/ 107 h 503"/>
                <a:gd name="T96" fmla="*/ 196 w 245"/>
                <a:gd name="T97" fmla="*/ 77 h 503"/>
                <a:gd name="T98" fmla="*/ 222 w 245"/>
                <a:gd name="T99" fmla="*/ 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503">
                  <a:moveTo>
                    <a:pt x="163" y="0"/>
                  </a:moveTo>
                  <a:lnTo>
                    <a:pt x="0" y="23"/>
                  </a:lnTo>
                  <a:lnTo>
                    <a:pt x="0" y="458"/>
                  </a:lnTo>
                  <a:lnTo>
                    <a:pt x="82" y="503"/>
                  </a:lnTo>
                  <a:lnTo>
                    <a:pt x="245" y="479"/>
                  </a:lnTo>
                  <a:lnTo>
                    <a:pt x="245" y="44"/>
                  </a:lnTo>
                  <a:lnTo>
                    <a:pt x="163" y="0"/>
                  </a:lnTo>
                  <a:close/>
                  <a:moveTo>
                    <a:pt x="104" y="121"/>
                  </a:moveTo>
                  <a:lnTo>
                    <a:pt x="104" y="91"/>
                  </a:lnTo>
                  <a:lnTo>
                    <a:pt x="104" y="90"/>
                  </a:lnTo>
                  <a:lnTo>
                    <a:pt x="106" y="90"/>
                  </a:lnTo>
                  <a:lnTo>
                    <a:pt x="175" y="81"/>
                  </a:lnTo>
                  <a:lnTo>
                    <a:pt x="177" y="79"/>
                  </a:lnTo>
                  <a:lnTo>
                    <a:pt x="177" y="82"/>
                  </a:lnTo>
                  <a:lnTo>
                    <a:pt x="177" y="111"/>
                  </a:lnTo>
                  <a:lnTo>
                    <a:pt x="177" y="113"/>
                  </a:lnTo>
                  <a:lnTo>
                    <a:pt x="176" y="113"/>
                  </a:lnTo>
                  <a:lnTo>
                    <a:pt x="107" y="123"/>
                  </a:lnTo>
                  <a:lnTo>
                    <a:pt x="104" y="123"/>
                  </a:lnTo>
                  <a:lnTo>
                    <a:pt x="104" y="121"/>
                  </a:lnTo>
                  <a:close/>
                  <a:moveTo>
                    <a:pt x="104" y="187"/>
                  </a:moveTo>
                  <a:lnTo>
                    <a:pt x="104" y="158"/>
                  </a:lnTo>
                  <a:lnTo>
                    <a:pt x="104" y="156"/>
                  </a:lnTo>
                  <a:lnTo>
                    <a:pt x="106" y="156"/>
                  </a:lnTo>
                  <a:lnTo>
                    <a:pt x="130" y="152"/>
                  </a:lnTo>
                  <a:lnTo>
                    <a:pt x="132" y="152"/>
                  </a:lnTo>
                  <a:lnTo>
                    <a:pt x="132" y="155"/>
                  </a:lnTo>
                  <a:lnTo>
                    <a:pt x="132" y="183"/>
                  </a:lnTo>
                  <a:lnTo>
                    <a:pt x="132" y="185"/>
                  </a:lnTo>
                  <a:lnTo>
                    <a:pt x="131" y="185"/>
                  </a:lnTo>
                  <a:lnTo>
                    <a:pt x="107" y="188"/>
                  </a:lnTo>
                  <a:lnTo>
                    <a:pt x="104" y="189"/>
                  </a:lnTo>
                  <a:lnTo>
                    <a:pt x="104" y="187"/>
                  </a:lnTo>
                  <a:close/>
                  <a:moveTo>
                    <a:pt x="104" y="253"/>
                  </a:moveTo>
                  <a:lnTo>
                    <a:pt x="104" y="224"/>
                  </a:lnTo>
                  <a:lnTo>
                    <a:pt x="104" y="222"/>
                  </a:lnTo>
                  <a:lnTo>
                    <a:pt x="106" y="222"/>
                  </a:lnTo>
                  <a:lnTo>
                    <a:pt x="175" y="212"/>
                  </a:lnTo>
                  <a:lnTo>
                    <a:pt x="177" y="212"/>
                  </a:lnTo>
                  <a:lnTo>
                    <a:pt x="177" y="215"/>
                  </a:lnTo>
                  <a:lnTo>
                    <a:pt x="177" y="242"/>
                  </a:lnTo>
                  <a:lnTo>
                    <a:pt x="177" y="245"/>
                  </a:lnTo>
                  <a:lnTo>
                    <a:pt x="176" y="245"/>
                  </a:lnTo>
                  <a:lnTo>
                    <a:pt x="107" y="254"/>
                  </a:lnTo>
                  <a:lnTo>
                    <a:pt x="104" y="254"/>
                  </a:lnTo>
                  <a:lnTo>
                    <a:pt x="104" y="253"/>
                  </a:lnTo>
                  <a:close/>
                  <a:moveTo>
                    <a:pt x="132" y="418"/>
                  </a:moveTo>
                  <a:lnTo>
                    <a:pt x="132" y="447"/>
                  </a:lnTo>
                  <a:lnTo>
                    <a:pt x="132" y="449"/>
                  </a:lnTo>
                  <a:lnTo>
                    <a:pt x="131" y="449"/>
                  </a:lnTo>
                  <a:lnTo>
                    <a:pt x="107" y="453"/>
                  </a:lnTo>
                  <a:lnTo>
                    <a:pt x="104" y="453"/>
                  </a:lnTo>
                  <a:lnTo>
                    <a:pt x="104" y="450"/>
                  </a:lnTo>
                  <a:lnTo>
                    <a:pt x="104" y="422"/>
                  </a:lnTo>
                  <a:lnTo>
                    <a:pt x="104" y="420"/>
                  </a:lnTo>
                  <a:lnTo>
                    <a:pt x="106" y="420"/>
                  </a:lnTo>
                  <a:lnTo>
                    <a:pt x="130" y="417"/>
                  </a:lnTo>
                  <a:lnTo>
                    <a:pt x="132" y="416"/>
                  </a:lnTo>
                  <a:lnTo>
                    <a:pt x="132" y="418"/>
                  </a:lnTo>
                  <a:close/>
                  <a:moveTo>
                    <a:pt x="132" y="352"/>
                  </a:moveTo>
                  <a:lnTo>
                    <a:pt x="132" y="381"/>
                  </a:lnTo>
                  <a:lnTo>
                    <a:pt x="132" y="383"/>
                  </a:lnTo>
                  <a:lnTo>
                    <a:pt x="131" y="383"/>
                  </a:lnTo>
                  <a:lnTo>
                    <a:pt x="107" y="387"/>
                  </a:lnTo>
                  <a:lnTo>
                    <a:pt x="104" y="387"/>
                  </a:lnTo>
                  <a:lnTo>
                    <a:pt x="104" y="384"/>
                  </a:lnTo>
                  <a:lnTo>
                    <a:pt x="104" y="356"/>
                  </a:lnTo>
                  <a:lnTo>
                    <a:pt x="104" y="354"/>
                  </a:lnTo>
                  <a:lnTo>
                    <a:pt x="106" y="354"/>
                  </a:lnTo>
                  <a:lnTo>
                    <a:pt x="130" y="351"/>
                  </a:lnTo>
                  <a:lnTo>
                    <a:pt x="132" y="350"/>
                  </a:lnTo>
                  <a:lnTo>
                    <a:pt x="132" y="352"/>
                  </a:lnTo>
                  <a:close/>
                  <a:moveTo>
                    <a:pt x="132" y="286"/>
                  </a:moveTo>
                  <a:lnTo>
                    <a:pt x="132" y="315"/>
                  </a:lnTo>
                  <a:lnTo>
                    <a:pt x="132" y="316"/>
                  </a:lnTo>
                  <a:lnTo>
                    <a:pt x="131" y="318"/>
                  </a:lnTo>
                  <a:lnTo>
                    <a:pt x="107" y="320"/>
                  </a:lnTo>
                  <a:lnTo>
                    <a:pt x="104" y="320"/>
                  </a:lnTo>
                  <a:lnTo>
                    <a:pt x="104" y="319"/>
                  </a:lnTo>
                  <a:lnTo>
                    <a:pt x="104" y="290"/>
                  </a:lnTo>
                  <a:lnTo>
                    <a:pt x="104" y="289"/>
                  </a:lnTo>
                  <a:lnTo>
                    <a:pt x="106" y="287"/>
                  </a:lnTo>
                  <a:lnTo>
                    <a:pt x="130" y="285"/>
                  </a:lnTo>
                  <a:lnTo>
                    <a:pt x="132" y="285"/>
                  </a:lnTo>
                  <a:lnTo>
                    <a:pt x="132" y="286"/>
                  </a:lnTo>
                  <a:close/>
                  <a:moveTo>
                    <a:pt x="177" y="412"/>
                  </a:moveTo>
                  <a:lnTo>
                    <a:pt x="177" y="441"/>
                  </a:lnTo>
                  <a:lnTo>
                    <a:pt x="177" y="442"/>
                  </a:lnTo>
                  <a:lnTo>
                    <a:pt x="176" y="444"/>
                  </a:lnTo>
                  <a:lnTo>
                    <a:pt x="152" y="446"/>
                  </a:lnTo>
                  <a:lnTo>
                    <a:pt x="149" y="446"/>
                  </a:lnTo>
                  <a:lnTo>
                    <a:pt x="149" y="445"/>
                  </a:lnTo>
                  <a:lnTo>
                    <a:pt x="149" y="416"/>
                  </a:lnTo>
                  <a:lnTo>
                    <a:pt x="149" y="413"/>
                  </a:lnTo>
                  <a:lnTo>
                    <a:pt x="151" y="413"/>
                  </a:lnTo>
                  <a:lnTo>
                    <a:pt x="175" y="410"/>
                  </a:lnTo>
                  <a:lnTo>
                    <a:pt x="177" y="410"/>
                  </a:lnTo>
                  <a:lnTo>
                    <a:pt x="177" y="412"/>
                  </a:lnTo>
                  <a:close/>
                  <a:moveTo>
                    <a:pt x="222" y="340"/>
                  </a:moveTo>
                  <a:lnTo>
                    <a:pt x="222" y="368"/>
                  </a:lnTo>
                  <a:lnTo>
                    <a:pt x="222" y="371"/>
                  </a:lnTo>
                  <a:lnTo>
                    <a:pt x="221" y="371"/>
                  </a:lnTo>
                  <a:lnTo>
                    <a:pt x="197" y="373"/>
                  </a:lnTo>
                  <a:lnTo>
                    <a:pt x="194" y="375"/>
                  </a:lnTo>
                  <a:lnTo>
                    <a:pt x="194" y="372"/>
                  </a:lnTo>
                  <a:lnTo>
                    <a:pt x="194" y="343"/>
                  </a:lnTo>
                  <a:lnTo>
                    <a:pt x="194" y="342"/>
                  </a:lnTo>
                  <a:lnTo>
                    <a:pt x="196" y="342"/>
                  </a:lnTo>
                  <a:lnTo>
                    <a:pt x="220" y="338"/>
                  </a:lnTo>
                  <a:lnTo>
                    <a:pt x="222" y="338"/>
                  </a:lnTo>
                  <a:lnTo>
                    <a:pt x="222" y="340"/>
                  </a:lnTo>
                  <a:close/>
                  <a:moveTo>
                    <a:pt x="222" y="274"/>
                  </a:moveTo>
                  <a:lnTo>
                    <a:pt x="222" y="302"/>
                  </a:lnTo>
                  <a:lnTo>
                    <a:pt x="222" y="305"/>
                  </a:lnTo>
                  <a:lnTo>
                    <a:pt x="221" y="305"/>
                  </a:lnTo>
                  <a:lnTo>
                    <a:pt x="152" y="314"/>
                  </a:lnTo>
                  <a:lnTo>
                    <a:pt x="149" y="315"/>
                  </a:lnTo>
                  <a:lnTo>
                    <a:pt x="149" y="312"/>
                  </a:lnTo>
                  <a:lnTo>
                    <a:pt x="149" y="283"/>
                  </a:lnTo>
                  <a:lnTo>
                    <a:pt x="149" y="282"/>
                  </a:lnTo>
                  <a:lnTo>
                    <a:pt x="151" y="282"/>
                  </a:lnTo>
                  <a:lnTo>
                    <a:pt x="220" y="271"/>
                  </a:lnTo>
                  <a:lnTo>
                    <a:pt x="222" y="271"/>
                  </a:lnTo>
                  <a:lnTo>
                    <a:pt x="222" y="274"/>
                  </a:lnTo>
                  <a:close/>
                  <a:moveTo>
                    <a:pt x="222" y="142"/>
                  </a:moveTo>
                  <a:lnTo>
                    <a:pt x="222" y="171"/>
                  </a:lnTo>
                  <a:lnTo>
                    <a:pt x="222" y="172"/>
                  </a:lnTo>
                  <a:lnTo>
                    <a:pt x="221" y="172"/>
                  </a:lnTo>
                  <a:lnTo>
                    <a:pt x="197" y="176"/>
                  </a:lnTo>
                  <a:lnTo>
                    <a:pt x="194" y="176"/>
                  </a:lnTo>
                  <a:lnTo>
                    <a:pt x="194" y="173"/>
                  </a:lnTo>
                  <a:lnTo>
                    <a:pt x="194" y="146"/>
                  </a:lnTo>
                  <a:lnTo>
                    <a:pt x="194" y="143"/>
                  </a:lnTo>
                  <a:lnTo>
                    <a:pt x="196" y="143"/>
                  </a:lnTo>
                  <a:lnTo>
                    <a:pt x="220" y="140"/>
                  </a:lnTo>
                  <a:lnTo>
                    <a:pt x="222" y="139"/>
                  </a:lnTo>
                  <a:lnTo>
                    <a:pt x="222" y="142"/>
                  </a:lnTo>
                  <a:close/>
                  <a:moveTo>
                    <a:pt x="222" y="76"/>
                  </a:moveTo>
                  <a:lnTo>
                    <a:pt x="222" y="105"/>
                  </a:lnTo>
                  <a:lnTo>
                    <a:pt x="222" y="106"/>
                  </a:lnTo>
                  <a:lnTo>
                    <a:pt x="221" y="106"/>
                  </a:lnTo>
                  <a:lnTo>
                    <a:pt x="197" y="110"/>
                  </a:lnTo>
                  <a:lnTo>
                    <a:pt x="194" y="110"/>
                  </a:lnTo>
                  <a:lnTo>
                    <a:pt x="194" y="107"/>
                  </a:lnTo>
                  <a:lnTo>
                    <a:pt x="194" y="79"/>
                  </a:lnTo>
                  <a:lnTo>
                    <a:pt x="194" y="77"/>
                  </a:lnTo>
                  <a:lnTo>
                    <a:pt x="196" y="77"/>
                  </a:lnTo>
                  <a:lnTo>
                    <a:pt x="220" y="74"/>
                  </a:lnTo>
                  <a:lnTo>
                    <a:pt x="222" y="73"/>
                  </a:lnTo>
                  <a:lnTo>
                    <a:pt x="222" y="76"/>
                  </a:lnTo>
                  <a:close/>
                </a:path>
              </a:pathLst>
            </a:custGeom>
            <a:solidFill>
              <a:srgbClr val="53D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Times New Roman" panose="02020603050405020304" pitchFamily="18" charset="0"/>
                <a:cs typeface="Times New Roman" panose="02020603050405020304" pitchFamily="18" charset="0"/>
              </a:endParaRPr>
            </a:p>
          </p:txBody>
        </p:sp>
      </p:grpSp>
      <p:grpSp>
        <p:nvGrpSpPr>
          <p:cNvPr id="136" name="Group 65"/>
          <p:cNvGrpSpPr/>
          <p:nvPr/>
        </p:nvGrpSpPr>
        <p:grpSpPr>
          <a:xfrm>
            <a:off x="9768299" y="3185879"/>
            <a:ext cx="421709" cy="421819"/>
            <a:chOff x="6909580" y="3072255"/>
            <a:chExt cx="747283" cy="747283"/>
          </a:xfrm>
        </p:grpSpPr>
        <p:sp>
          <p:nvSpPr>
            <p:cNvPr id="137" name="Oval 66"/>
            <p:cNvSpPr/>
            <p:nvPr/>
          </p:nvSpPr>
          <p:spPr bwMode="auto">
            <a:xfrm flipH="1">
              <a:off x="6909580" y="3072255"/>
              <a:ext cx="747283" cy="747283"/>
            </a:xfrm>
            <a:prstGeom prst="ellipse">
              <a:avLst/>
            </a:prstGeom>
            <a:noFill/>
            <a:ln w="38100" cap="flat" cmpd="sng" algn="ctr">
              <a:solidFill>
                <a:srgbClr val="53D2FF"/>
              </a:soli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755"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a:ln>
                  <a:noFill/>
                </a:ln>
                <a:gradFill>
                  <a:gsLst>
                    <a:gs pos="1250">
                      <a:srgbClr val="EFEFEF"/>
                    </a:gs>
                    <a:gs pos="10417">
                      <a:srgbClr val="EFEFEF"/>
                    </a:gs>
                  </a:gsLst>
                  <a:lin ang="5400000" scaled="0"/>
                </a:gradFill>
                <a:effectLst/>
                <a:uLnTx/>
                <a:uFillTx/>
                <a:latin typeface="Times New Roman" panose="02020603050405020304" pitchFamily="18" charset="0"/>
                <a:ea typeface="微软雅黑"/>
                <a:cs typeface="Times New Roman" panose="02020603050405020304" pitchFamily="18" charset="0"/>
              </a:endParaRPr>
            </a:p>
          </p:txBody>
        </p:sp>
        <p:sp>
          <p:nvSpPr>
            <p:cNvPr id="141" name="Freeform 66"/>
            <p:cNvSpPr>
              <a:spLocks noEditPoints="1"/>
            </p:cNvSpPr>
            <p:nvPr/>
          </p:nvSpPr>
          <p:spPr bwMode="auto">
            <a:xfrm>
              <a:off x="7162586" y="3205098"/>
              <a:ext cx="234575" cy="481593"/>
            </a:xfrm>
            <a:custGeom>
              <a:avLst/>
              <a:gdLst>
                <a:gd name="T0" fmla="*/ 0 w 245"/>
                <a:gd name="T1" fmla="*/ 458 h 503"/>
                <a:gd name="T2" fmla="*/ 245 w 245"/>
                <a:gd name="T3" fmla="*/ 44 h 503"/>
                <a:gd name="T4" fmla="*/ 104 w 245"/>
                <a:gd name="T5" fmla="*/ 91 h 503"/>
                <a:gd name="T6" fmla="*/ 175 w 245"/>
                <a:gd name="T7" fmla="*/ 81 h 503"/>
                <a:gd name="T8" fmla="*/ 177 w 245"/>
                <a:gd name="T9" fmla="*/ 111 h 503"/>
                <a:gd name="T10" fmla="*/ 107 w 245"/>
                <a:gd name="T11" fmla="*/ 123 h 503"/>
                <a:gd name="T12" fmla="*/ 104 w 245"/>
                <a:gd name="T13" fmla="*/ 187 h 503"/>
                <a:gd name="T14" fmla="*/ 106 w 245"/>
                <a:gd name="T15" fmla="*/ 156 h 503"/>
                <a:gd name="T16" fmla="*/ 132 w 245"/>
                <a:gd name="T17" fmla="*/ 155 h 503"/>
                <a:gd name="T18" fmla="*/ 131 w 245"/>
                <a:gd name="T19" fmla="*/ 185 h 503"/>
                <a:gd name="T20" fmla="*/ 104 w 245"/>
                <a:gd name="T21" fmla="*/ 187 h 503"/>
                <a:gd name="T22" fmla="*/ 104 w 245"/>
                <a:gd name="T23" fmla="*/ 222 h 503"/>
                <a:gd name="T24" fmla="*/ 177 w 245"/>
                <a:gd name="T25" fmla="*/ 212 h 503"/>
                <a:gd name="T26" fmla="*/ 177 w 245"/>
                <a:gd name="T27" fmla="*/ 245 h 503"/>
                <a:gd name="T28" fmla="*/ 104 w 245"/>
                <a:gd name="T29" fmla="*/ 254 h 503"/>
                <a:gd name="T30" fmla="*/ 132 w 245"/>
                <a:gd name="T31" fmla="*/ 447 h 503"/>
                <a:gd name="T32" fmla="*/ 107 w 245"/>
                <a:gd name="T33" fmla="*/ 453 h 503"/>
                <a:gd name="T34" fmla="*/ 104 w 245"/>
                <a:gd name="T35" fmla="*/ 422 h 503"/>
                <a:gd name="T36" fmla="*/ 130 w 245"/>
                <a:gd name="T37" fmla="*/ 417 h 503"/>
                <a:gd name="T38" fmla="*/ 132 w 245"/>
                <a:gd name="T39" fmla="*/ 352 h 503"/>
                <a:gd name="T40" fmla="*/ 131 w 245"/>
                <a:gd name="T41" fmla="*/ 383 h 503"/>
                <a:gd name="T42" fmla="*/ 104 w 245"/>
                <a:gd name="T43" fmla="*/ 384 h 503"/>
                <a:gd name="T44" fmla="*/ 106 w 245"/>
                <a:gd name="T45" fmla="*/ 354 h 503"/>
                <a:gd name="T46" fmla="*/ 132 w 245"/>
                <a:gd name="T47" fmla="*/ 352 h 503"/>
                <a:gd name="T48" fmla="*/ 132 w 245"/>
                <a:gd name="T49" fmla="*/ 316 h 503"/>
                <a:gd name="T50" fmla="*/ 104 w 245"/>
                <a:gd name="T51" fmla="*/ 320 h 503"/>
                <a:gd name="T52" fmla="*/ 104 w 245"/>
                <a:gd name="T53" fmla="*/ 289 h 503"/>
                <a:gd name="T54" fmla="*/ 132 w 245"/>
                <a:gd name="T55" fmla="*/ 285 h 503"/>
                <a:gd name="T56" fmla="*/ 177 w 245"/>
                <a:gd name="T57" fmla="*/ 441 h 503"/>
                <a:gd name="T58" fmla="*/ 152 w 245"/>
                <a:gd name="T59" fmla="*/ 446 h 503"/>
                <a:gd name="T60" fmla="*/ 149 w 245"/>
                <a:gd name="T61" fmla="*/ 416 h 503"/>
                <a:gd name="T62" fmla="*/ 175 w 245"/>
                <a:gd name="T63" fmla="*/ 410 h 503"/>
                <a:gd name="T64" fmla="*/ 222 w 245"/>
                <a:gd name="T65" fmla="*/ 340 h 503"/>
                <a:gd name="T66" fmla="*/ 221 w 245"/>
                <a:gd name="T67" fmla="*/ 371 h 503"/>
                <a:gd name="T68" fmla="*/ 194 w 245"/>
                <a:gd name="T69" fmla="*/ 372 h 503"/>
                <a:gd name="T70" fmla="*/ 196 w 245"/>
                <a:gd name="T71" fmla="*/ 342 h 503"/>
                <a:gd name="T72" fmla="*/ 222 w 245"/>
                <a:gd name="T73" fmla="*/ 340 h 503"/>
                <a:gd name="T74" fmla="*/ 222 w 245"/>
                <a:gd name="T75" fmla="*/ 305 h 503"/>
                <a:gd name="T76" fmla="*/ 149 w 245"/>
                <a:gd name="T77" fmla="*/ 315 h 503"/>
                <a:gd name="T78" fmla="*/ 149 w 245"/>
                <a:gd name="T79" fmla="*/ 282 h 503"/>
                <a:gd name="T80" fmla="*/ 222 w 245"/>
                <a:gd name="T81" fmla="*/ 271 h 503"/>
                <a:gd name="T82" fmla="*/ 222 w 245"/>
                <a:gd name="T83" fmla="*/ 171 h 503"/>
                <a:gd name="T84" fmla="*/ 197 w 245"/>
                <a:gd name="T85" fmla="*/ 176 h 503"/>
                <a:gd name="T86" fmla="*/ 194 w 245"/>
                <a:gd name="T87" fmla="*/ 146 h 503"/>
                <a:gd name="T88" fmla="*/ 220 w 245"/>
                <a:gd name="T89" fmla="*/ 140 h 503"/>
                <a:gd name="T90" fmla="*/ 222 w 245"/>
                <a:gd name="T91" fmla="*/ 76 h 503"/>
                <a:gd name="T92" fmla="*/ 221 w 245"/>
                <a:gd name="T93" fmla="*/ 106 h 503"/>
                <a:gd name="T94" fmla="*/ 194 w 245"/>
                <a:gd name="T95" fmla="*/ 107 h 503"/>
                <a:gd name="T96" fmla="*/ 196 w 245"/>
                <a:gd name="T97" fmla="*/ 77 h 503"/>
                <a:gd name="T98" fmla="*/ 222 w 245"/>
                <a:gd name="T99" fmla="*/ 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503">
                  <a:moveTo>
                    <a:pt x="163" y="0"/>
                  </a:moveTo>
                  <a:lnTo>
                    <a:pt x="0" y="23"/>
                  </a:lnTo>
                  <a:lnTo>
                    <a:pt x="0" y="458"/>
                  </a:lnTo>
                  <a:lnTo>
                    <a:pt x="82" y="503"/>
                  </a:lnTo>
                  <a:lnTo>
                    <a:pt x="245" y="479"/>
                  </a:lnTo>
                  <a:lnTo>
                    <a:pt x="245" y="44"/>
                  </a:lnTo>
                  <a:lnTo>
                    <a:pt x="163" y="0"/>
                  </a:lnTo>
                  <a:close/>
                  <a:moveTo>
                    <a:pt x="104" y="121"/>
                  </a:moveTo>
                  <a:lnTo>
                    <a:pt x="104" y="91"/>
                  </a:lnTo>
                  <a:lnTo>
                    <a:pt x="104" y="90"/>
                  </a:lnTo>
                  <a:lnTo>
                    <a:pt x="106" y="90"/>
                  </a:lnTo>
                  <a:lnTo>
                    <a:pt x="175" y="81"/>
                  </a:lnTo>
                  <a:lnTo>
                    <a:pt x="177" y="79"/>
                  </a:lnTo>
                  <a:lnTo>
                    <a:pt x="177" y="82"/>
                  </a:lnTo>
                  <a:lnTo>
                    <a:pt x="177" y="111"/>
                  </a:lnTo>
                  <a:lnTo>
                    <a:pt x="177" y="113"/>
                  </a:lnTo>
                  <a:lnTo>
                    <a:pt x="176" y="113"/>
                  </a:lnTo>
                  <a:lnTo>
                    <a:pt x="107" y="123"/>
                  </a:lnTo>
                  <a:lnTo>
                    <a:pt x="104" y="123"/>
                  </a:lnTo>
                  <a:lnTo>
                    <a:pt x="104" y="121"/>
                  </a:lnTo>
                  <a:close/>
                  <a:moveTo>
                    <a:pt x="104" y="187"/>
                  </a:moveTo>
                  <a:lnTo>
                    <a:pt x="104" y="158"/>
                  </a:lnTo>
                  <a:lnTo>
                    <a:pt x="104" y="156"/>
                  </a:lnTo>
                  <a:lnTo>
                    <a:pt x="106" y="156"/>
                  </a:lnTo>
                  <a:lnTo>
                    <a:pt x="130" y="152"/>
                  </a:lnTo>
                  <a:lnTo>
                    <a:pt x="132" y="152"/>
                  </a:lnTo>
                  <a:lnTo>
                    <a:pt x="132" y="155"/>
                  </a:lnTo>
                  <a:lnTo>
                    <a:pt x="132" y="183"/>
                  </a:lnTo>
                  <a:lnTo>
                    <a:pt x="132" y="185"/>
                  </a:lnTo>
                  <a:lnTo>
                    <a:pt x="131" y="185"/>
                  </a:lnTo>
                  <a:lnTo>
                    <a:pt x="107" y="188"/>
                  </a:lnTo>
                  <a:lnTo>
                    <a:pt x="104" y="189"/>
                  </a:lnTo>
                  <a:lnTo>
                    <a:pt x="104" y="187"/>
                  </a:lnTo>
                  <a:close/>
                  <a:moveTo>
                    <a:pt x="104" y="253"/>
                  </a:moveTo>
                  <a:lnTo>
                    <a:pt x="104" y="224"/>
                  </a:lnTo>
                  <a:lnTo>
                    <a:pt x="104" y="222"/>
                  </a:lnTo>
                  <a:lnTo>
                    <a:pt x="106" y="222"/>
                  </a:lnTo>
                  <a:lnTo>
                    <a:pt x="175" y="212"/>
                  </a:lnTo>
                  <a:lnTo>
                    <a:pt x="177" y="212"/>
                  </a:lnTo>
                  <a:lnTo>
                    <a:pt x="177" y="215"/>
                  </a:lnTo>
                  <a:lnTo>
                    <a:pt x="177" y="242"/>
                  </a:lnTo>
                  <a:lnTo>
                    <a:pt x="177" y="245"/>
                  </a:lnTo>
                  <a:lnTo>
                    <a:pt x="176" y="245"/>
                  </a:lnTo>
                  <a:lnTo>
                    <a:pt x="107" y="254"/>
                  </a:lnTo>
                  <a:lnTo>
                    <a:pt x="104" y="254"/>
                  </a:lnTo>
                  <a:lnTo>
                    <a:pt x="104" y="253"/>
                  </a:lnTo>
                  <a:close/>
                  <a:moveTo>
                    <a:pt x="132" y="418"/>
                  </a:moveTo>
                  <a:lnTo>
                    <a:pt x="132" y="447"/>
                  </a:lnTo>
                  <a:lnTo>
                    <a:pt x="132" y="449"/>
                  </a:lnTo>
                  <a:lnTo>
                    <a:pt x="131" y="449"/>
                  </a:lnTo>
                  <a:lnTo>
                    <a:pt x="107" y="453"/>
                  </a:lnTo>
                  <a:lnTo>
                    <a:pt x="104" y="453"/>
                  </a:lnTo>
                  <a:lnTo>
                    <a:pt x="104" y="450"/>
                  </a:lnTo>
                  <a:lnTo>
                    <a:pt x="104" y="422"/>
                  </a:lnTo>
                  <a:lnTo>
                    <a:pt x="104" y="420"/>
                  </a:lnTo>
                  <a:lnTo>
                    <a:pt x="106" y="420"/>
                  </a:lnTo>
                  <a:lnTo>
                    <a:pt x="130" y="417"/>
                  </a:lnTo>
                  <a:lnTo>
                    <a:pt x="132" y="416"/>
                  </a:lnTo>
                  <a:lnTo>
                    <a:pt x="132" y="418"/>
                  </a:lnTo>
                  <a:close/>
                  <a:moveTo>
                    <a:pt x="132" y="352"/>
                  </a:moveTo>
                  <a:lnTo>
                    <a:pt x="132" y="381"/>
                  </a:lnTo>
                  <a:lnTo>
                    <a:pt x="132" y="383"/>
                  </a:lnTo>
                  <a:lnTo>
                    <a:pt x="131" y="383"/>
                  </a:lnTo>
                  <a:lnTo>
                    <a:pt x="107" y="387"/>
                  </a:lnTo>
                  <a:lnTo>
                    <a:pt x="104" y="387"/>
                  </a:lnTo>
                  <a:lnTo>
                    <a:pt x="104" y="384"/>
                  </a:lnTo>
                  <a:lnTo>
                    <a:pt x="104" y="356"/>
                  </a:lnTo>
                  <a:lnTo>
                    <a:pt x="104" y="354"/>
                  </a:lnTo>
                  <a:lnTo>
                    <a:pt x="106" y="354"/>
                  </a:lnTo>
                  <a:lnTo>
                    <a:pt x="130" y="351"/>
                  </a:lnTo>
                  <a:lnTo>
                    <a:pt x="132" y="350"/>
                  </a:lnTo>
                  <a:lnTo>
                    <a:pt x="132" y="352"/>
                  </a:lnTo>
                  <a:close/>
                  <a:moveTo>
                    <a:pt x="132" y="286"/>
                  </a:moveTo>
                  <a:lnTo>
                    <a:pt x="132" y="315"/>
                  </a:lnTo>
                  <a:lnTo>
                    <a:pt x="132" y="316"/>
                  </a:lnTo>
                  <a:lnTo>
                    <a:pt x="131" y="318"/>
                  </a:lnTo>
                  <a:lnTo>
                    <a:pt x="107" y="320"/>
                  </a:lnTo>
                  <a:lnTo>
                    <a:pt x="104" y="320"/>
                  </a:lnTo>
                  <a:lnTo>
                    <a:pt x="104" y="319"/>
                  </a:lnTo>
                  <a:lnTo>
                    <a:pt x="104" y="290"/>
                  </a:lnTo>
                  <a:lnTo>
                    <a:pt x="104" y="289"/>
                  </a:lnTo>
                  <a:lnTo>
                    <a:pt x="106" y="287"/>
                  </a:lnTo>
                  <a:lnTo>
                    <a:pt x="130" y="285"/>
                  </a:lnTo>
                  <a:lnTo>
                    <a:pt x="132" y="285"/>
                  </a:lnTo>
                  <a:lnTo>
                    <a:pt x="132" y="286"/>
                  </a:lnTo>
                  <a:close/>
                  <a:moveTo>
                    <a:pt x="177" y="412"/>
                  </a:moveTo>
                  <a:lnTo>
                    <a:pt x="177" y="441"/>
                  </a:lnTo>
                  <a:lnTo>
                    <a:pt x="177" y="442"/>
                  </a:lnTo>
                  <a:lnTo>
                    <a:pt x="176" y="444"/>
                  </a:lnTo>
                  <a:lnTo>
                    <a:pt x="152" y="446"/>
                  </a:lnTo>
                  <a:lnTo>
                    <a:pt x="149" y="446"/>
                  </a:lnTo>
                  <a:lnTo>
                    <a:pt x="149" y="445"/>
                  </a:lnTo>
                  <a:lnTo>
                    <a:pt x="149" y="416"/>
                  </a:lnTo>
                  <a:lnTo>
                    <a:pt x="149" y="413"/>
                  </a:lnTo>
                  <a:lnTo>
                    <a:pt x="151" y="413"/>
                  </a:lnTo>
                  <a:lnTo>
                    <a:pt x="175" y="410"/>
                  </a:lnTo>
                  <a:lnTo>
                    <a:pt x="177" y="410"/>
                  </a:lnTo>
                  <a:lnTo>
                    <a:pt x="177" y="412"/>
                  </a:lnTo>
                  <a:close/>
                  <a:moveTo>
                    <a:pt x="222" y="340"/>
                  </a:moveTo>
                  <a:lnTo>
                    <a:pt x="222" y="368"/>
                  </a:lnTo>
                  <a:lnTo>
                    <a:pt x="222" y="371"/>
                  </a:lnTo>
                  <a:lnTo>
                    <a:pt x="221" y="371"/>
                  </a:lnTo>
                  <a:lnTo>
                    <a:pt x="197" y="373"/>
                  </a:lnTo>
                  <a:lnTo>
                    <a:pt x="194" y="375"/>
                  </a:lnTo>
                  <a:lnTo>
                    <a:pt x="194" y="372"/>
                  </a:lnTo>
                  <a:lnTo>
                    <a:pt x="194" y="343"/>
                  </a:lnTo>
                  <a:lnTo>
                    <a:pt x="194" y="342"/>
                  </a:lnTo>
                  <a:lnTo>
                    <a:pt x="196" y="342"/>
                  </a:lnTo>
                  <a:lnTo>
                    <a:pt x="220" y="338"/>
                  </a:lnTo>
                  <a:lnTo>
                    <a:pt x="222" y="338"/>
                  </a:lnTo>
                  <a:lnTo>
                    <a:pt x="222" y="340"/>
                  </a:lnTo>
                  <a:close/>
                  <a:moveTo>
                    <a:pt x="222" y="274"/>
                  </a:moveTo>
                  <a:lnTo>
                    <a:pt x="222" y="302"/>
                  </a:lnTo>
                  <a:lnTo>
                    <a:pt x="222" y="305"/>
                  </a:lnTo>
                  <a:lnTo>
                    <a:pt x="221" y="305"/>
                  </a:lnTo>
                  <a:lnTo>
                    <a:pt x="152" y="314"/>
                  </a:lnTo>
                  <a:lnTo>
                    <a:pt x="149" y="315"/>
                  </a:lnTo>
                  <a:lnTo>
                    <a:pt x="149" y="312"/>
                  </a:lnTo>
                  <a:lnTo>
                    <a:pt x="149" y="283"/>
                  </a:lnTo>
                  <a:lnTo>
                    <a:pt x="149" y="282"/>
                  </a:lnTo>
                  <a:lnTo>
                    <a:pt x="151" y="282"/>
                  </a:lnTo>
                  <a:lnTo>
                    <a:pt x="220" y="271"/>
                  </a:lnTo>
                  <a:lnTo>
                    <a:pt x="222" y="271"/>
                  </a:lnTo>
                  <a:lnTo>
                    <a:pt x="222" y="274"/>
                  </a:lnTo>
                  <a:close/>
                  <a:moveTo>
                    <a:pt x="222" y="142"/>
                  </a:moveTo>
                  <a:lnTo>
                    <a:pt x="222" y="171"/>
                  </a:lnTo>
                  <a:lnTo>
                    <a:pt x="222" y="172"/>
                  </a:lnTo>
                  <a:lnTo>
                    <a:pt x="221" y="172"/>
                  </a:lnTo>
                  <a:lnTo>
                    <a:pt x="197" y="176"/>
                  </a:lnTo>
                  <a:lnTo>
                    <a:pt x="194" y="176"/>
                  </a:lnTo>
                  <a:lnTo>
                    <a:pt x="194" y="173"/>
                  </a:lnTo>
                  <a:lnTo>
                    <a:pt x="194" y="146"/>
                  </a:lnTo>
                  <a:lnTo>
                    <a:pt x="194" y="143"/>
                  </a:lnTo>
                  <a:lnTo>
                    <a:pt x="196" y="143"/>
                  </a:lnTo>
                  <a:lnTo>
                    <a:pt x="220" y="140"/>
                  </a:lnTo>
                  <a:lnTo>
                    <a:pt x="222" y="139"/>
                  </a:lnTo>
                  <a:lnTo>
                    <a:pt x="222" y="142"/>
                  </a:lnTo>
                  <a:close/>
                  <a:moveTo>
                    <a:pt x="222" y="76"/>
                  </a:moveTo>
                  <a:lnTo>
                    <a:pt x="222" y="105"/>
                  </a:lnTo>
                  <a:lnTo>
                    <a:pt x="222" y="106"/>
                  </a:lnTo>
                  <a:lnTo>
                    <a:pt x="221" y="106"/>
                  </a:lnTo>
                  <a:lnTo>
                    <a:pt x="197" y="110"/>
                  </a:lnTo>
                  <a:lnTo>
                    <a:pt x="194" y="110"/>
                  </a:lnTo>
                  <a:lnTo>
                    <a:pt x="194" y="107"/>
                  </a:lnTo>
                  <a:lnTo>
                    <a:pt x="194" y="79"/>
                  </a:lnTo>
                  <a:lnTo>
                    <a:pt x="194" y="77"/>
                  </a:lnTo>
                  <a:lnTo>
                    <a:pt x="196" y="77"/>
                  </a:lnTo>
                  <a:lnTo>
                    <a:pt x="220" y="74"/>
                  </a:lnTo>
                  <a:lnTo>
                    <a:pt x="222" y="73"/>
                  </a:lnTo>
                  <a:lnTo>
                    <a:pt x="222" y="76"/>
                  </a:lnTo>
                  <a:close/>
                </a:path>
              </a:pathLst>
            </a:custGeom>
            <a:solidFill>
              <a:srgbClr val="53D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Times New Roman" panose="02020603050405020304" pitchFamily="18" charset="0"/>
                <a:cs typeface="Times New Roman" panose="02020603050405020304" pitchFamily="18" charset="0"/>
              </a:endParaRPr>
            </a:p>
          </p:txBody>
        </p:sp>
      </p:grpSp>
      <p:cxnSp>
        <p:nvCxnSpPr>
          <p:cNvPr id="142" name="Straight Arrow Connector 71"/>
          <p:cNvCxnSpPr/>
          <p:nvPr/>
        </p:nvCxnSpPr>
        <p:spPr>
          <a:xfrm>
            <a:off x="6558417" y="3067832"/>
            <a:ext cx="302043" cy="0"/>
          </a:xfrm>
          <a:prstGeom prst="straightConnector1">
            <a:avLst/>
          </a:prstGeom>
          <a:noFill/>
          <a:ln w="44450" cap="rnd" cmpd="sng" algn="ctr">
            <a:solidFill>
              <a:srgbClr val="53D2FF"/>
            </a:solidFill>
            <a:prstDash val="sysDot"/>
            <a:headEnd type="none"/>
            <a:tailEnd type="none"/>
          </a:ln>
          <a:effectLst/>
        </p:spPr>
      </p:cxnSp>
      <p:cxnSp>
        <p:nvCxnSpPr>
          <p:cNvPr id="143" name="Straight Arrow Connector 72"/>
          <p:cNvCxnSpPr/>
          <p:nvPr/>
        </p:nvCxnSpPr>
        <p:spPr>
          <a:xfrm>
            <a:off x="6545412" y="2979438"/>
            <a:ext cx="15334" cy="113213"/>
          </a:xfrm>
          <a:prstGeom prst="straightConnector1">
            <a:avLst/>
          </a:prstGeom>
          <a:noFill/>
          <a:ln w="44450" cap="rnd" cmpd="sng" algn="ctr">
            <a:solidFill>
              <a:srgbClr val="53D2FF"/>
            </a:solidFill>
            <a:prstDash val="sysDot"/>
            <a:headEnd type="none"/>
            <a:tailEnd type="none"/>
          </a:ln>
          <a:effectLst/>
        </p:spPr>
      </p:cxnSp>
      <p:cxnSp>
        <p:nvCxnSpPr>
          <p:cNvPr id="144" name="Straight Arrow Connector 73"/>
          <p:cNvCxnSpPr/>
          <p:nvPr/>
        </p:nvCxnSpPr>
        <p:spPr>
          <a:xfrm>
            <a:off x="9378061" y="3396783"/>
            <a:ext cx="364469" cy="0"/>
          </a:xfrm>
          <a:prstGeom prst="straightConnector1">
            <a:avLst/>
          </a:prstGeom>
          <a:noFill/>
          <a:ln w="44450" cap="rnd" cmpd="sng" algn="ctr">
            <a:solidFill>
              <a:srgbClr val="53D2FF"/>
            </a:solidFill>
            <a:prstDash val="sysDot"/>
            <a:headEnd type="none"/>
            <a:tailEnd type="none"/>
          </a:ln>
          <a:effectLst/>
        </p:spPr>
      </p:cxnSp>
      <p:cxnSp>
        <p:nvCxnSpPr>
          <p:cNvPr id="145" name="Straight Arrow Connector 74"/>
          <p:cNvCxnSpPr/>
          <p:nvPr/>
        </p:nvCxnSpPr>
        <p:spPr>
          <a:xfrm>
            <a:off x="9378061" y="3227040"/>
            <a:ext cx="0" cy="169743"/>
          </a:xfrm>
          <a:prstGeom prst="straightConnector1">
            <a:avLst/>
          </a:prstGeom>
          <a:noFill/>
          <a:ln w="44450" cap="rnd" cmpd="sng" algn="ctr">
            <a:solidFill>
              <a:srgbClr val="53D2FF"/>
            </a:solidFill>
            <a:prstDash val="sysDot"/>
            <a:headEnd type="none"/>
            <a:tailEnd type="none"/>
          </a:ln>
          <a:effectLst/>
        </p:spPr>
      </p:cxnSp>
      <p:cxnSp>
        <p:nvCxnSpPr>
          <p:cNvPr id="146" name="Straight Arrow Connector 75"/>
          <p:cNvCxnSpPr/>
          <p:nvPr/>
        </p:nvCxnSpPr>
        <p:spPr>
          <a:xfrm>
            <a:off x="10464785" y="2752706"/>
            <a:ext cx="286794" cy="0"/>
          </a:xfrm>
          <a:prstGeom prst="straightConnector1">
            <a:avLst/>
          </a:prstGeom>
          <a:noFill/>
          <a:ln w="44450" cap="rnd" cmpd="sng" algn="ctr">
            <a:solidFill>
              <a:srgbClr val="53D2FF"/>
            </a:solidFill>
            <a:prstDash val="sysDot"/>
            <a:headEnd type="none"/>
            <a:tailEnd type="none"/>
          </a:ln>
          <a:effectLst/>
        </p:spPr>
      </p:cxnSp>
      <p:cxnSp>
        <p:nvCxnSpPr>
          <p:cNvPr id="147" name="Straight Arrow Connector 76"/>
          <p:cNvCxnSpPr/>
          <p:nvPr/>
        </p:nvCxnSpPr>
        <p:spPr>
          <a:xfrm>
            <a:off x="10464785" y="2752343"/>
            <a:ext cx="0" cy="173317"/>
          </a:xfrm>
          <a:prstGeom prst="straightConnector1">
            <a:avLst/>
          </a:prstGeom>
          <a:noFill/>
          <a:ln w="44450" cap="rnd" cmpd="sng" algn="ctr">
            <a:solidFill>
              <a:srgbClr val="53D2FF"/>
            </a:solidFill>
            <a:prstDash val="sysDot"/>
            <a:headEnd type="none"/>
            <a:tailEnd type="none"/>
          </a:ln>
          <a:effectLst/>
        </p:spPr>
      </p:cxnSp>
      <p:sp>
        <p:nvSpPr>
          <p:cNvPr id="148" name="Freeform 128"/>
          <p:cNvSpPr>
            <a:spLocks noEditPoints="1"/>
          </p:cNvSpPr>
          <p:nvPr/>
        </p:nvSpPr>
        <p:spPr bwMode="black">
          <a:xfrm>
            <a:off x="3156757" y="5140866"/>
            <a:ext cx="366358" cy="322602"/>
          </a:xfrm>
          <a:custGeom>
            <a:avLst/>
            <a:gdLst>
              <a:gd name="T0" fmla="*/ 49 w 71"/>
              <a:gd name="T1" fmla="*/ 21 h 62"/>
              <a:gd name="T2" fmla="*/ 49 w 71"/>
              <a:gd name="T3" fmla="*/ 19 h 62"/>
              <a:gd name="T4" fmla="*/ 49 w 71"/>
              <a:gd name="T5" fmla="*/ 19 h 62"/>
              <a:gd name="T6" fmla="*/ 48 w 71"/>
              <a:gd name="T7" fmla="*/ 17 h 62"/>
              <a:gd name="T8" fmla="*/ 32 w 71"/>
              <a:gd name="T9" fmla="*/ 2 h 62"/>
              <a:gd name="T10" fmla="*/ 28 w 71"/>
              <a:gd name="T11" fmla="*/ 0 h 62"/>
              <a:gd name="T12" fmla="*/ 28 w 71"/>
              <a:gd name="T13" fmla="*/ 0 h 62"/>
              <a:gd name="T14" fmla="*/ 28 w 71"/>
              <a:gd name="T15" fmla="*/ 0 h 62"/>
              <a:gd name="T16" fmla="*/ 6 w 71"/>
              <a:gd name="T17" fmla="*/ 0 h 62"/>
              <a:gd name="T18" fmla="*/ 0 w 71"/>
              <a:gd name="T19" fmla="*/ 5 h 62"/>
              <a:gd name="T20" fmla="*/ 0 w 71"/>
              <a:gd name="T21" fmla="*/ 56 h 62"/>
              <a:gd name="T22" fmla="*/ 6 w 71"/>
              <a:gd name="T23" fmla="*/ 62 h 62"/>
              <a:gd name="T24" fmla="*/ 44 w 71"/>
              <a:gd name="T25" fmla="*/ 62 h 62"/>
              <a:gd name="T26" fmla="*/ 50 w 71"/>
              <a:gd name="T27" fmla="*/ 56 h 62"/>
              <a:gd name="T28" fmla="*/ 50 w 71"/>
              <a:gd name="T29" fmla="*/ 21 h 62"/>
              <a:gd name="T30" fmla="*/ 49 w 71"/>
              <a:gd name="T31" fmla="*/ 21 h 62"/>
              <a:gd name="T32" fmla="*/ 28 w 71"/>
              <a:gd name="T33" fmla="*/ 5 h 62"/>
              <a:gd name="T34" fmla="*/ 44 w 71"/>
              <a:gd name="T35" fmla="*/ 21 h 62"/>
              <a:gd name="T36" fmla="*/ 28 w 71"/>
              <a:gd name="T37" fmla="*/ 21 h 62"/>
              <a:gd name="T38" fmla="*/ 28 w 71"/>
              <a:gd name="T39" fmla="*/ 5 h 62"/>
              <a:gd name="T40" fmla="*/ 44 w 71"/>
              <a:gd name="T41" fmla="*/ 56 h 62"/>
              <a:gd name="T42" fmla="*/ 6 w 71"/>
              <a:gd name="T43" fmla="*/ 56 h 62"/>
              <a:gd name="T44" fmla="*/ 6 w 71"/>
              <a:gd name="T45" fmla="*/ 5 h 62"/>
              <a:gd name="T46" fmla="*/ 23 w 71"/>
              <a:gd name="T47" fmla="*/ 5 h 62"/>
              <a:gd name="T48" fmla="*/ 23 w 71"/>
              <a:gd name="T49" fmla="*/ 21 h 62"/>
              <a:gd name="T50" fmla="*/ 28 w 71"/>
              <a:gd name="T51" fmla="*/ 27 h 62"/>
              <a:gd name="T52" fmla="*/ 44 w 71"/>
              <a:gd name="T53" fmla="*/ 27 h 62"/>
              <a:gd name="T54" fmla="*/ 44 w 71"/>
              <a:gd name="T55" fmla="*/ 56 h 62"/>
              <a:gd name="T56" fmla="*/ 58 w 71"/>
              <a:gd name="T57" fmla="*/ 14 h 62"/>
              <a:gd name="T58" fmla="*/ 60 w 71"/>
              <a:gd name="T59" fmla="*/ 19 h 62"/>
              <a:gd name="T60" fmla="*/ 60 w 71"/>
              <a:gd name="T61" fmla="*/ 56 h 62"/>
              <a:gd name="T62" fmla="*/ 55 w 71"/>
              <a:gd name="T63" fmla="*/ 62 h 62"/>
              <a:gd name="T64" fmla="*/ 53 w 71"/>
              <a:gd name="T65" fmla="*/ 62 h 62"/>
              <a:gd name="T66" fmla="*/ 55 w 71"/>
              <a:gd name="T67" fmla="*/ 57 h 62"/>
              <a:gd name="T68" fmla="*/ 55 w 71"/>
              <a:gd name="T69" fmla="*/ 21 h 62"/>
              <a:gd name="T70" fmla="*/ 53 w 71"/>
              <a:gd name="T71" fmla="*/ 15 h 62"/>
              <a:gd name="T72" fmla="*/ 37 w 71"/>
              <a:gd name="T73" fmla="*/ 0 h 62"/>
              <a:gd name="T74" fmla="*/ 37 w 71"/>
              <a:gd name="T75" fmla="*/ 0 h 62"/>
              <a:gd name="T76" fmla="*/ 39 w 71"/>
              <a:gd name="T77" fmla="*/ 0 h 62"/>
              <a:gd name="T78" fmla="*/ 40 w 71"/>
              <a:gd name="T79" fmla="*/ 0 h 62"/>
              <a:gd name="T80" fmla="*/ 47 w 71"/>
              <a:gd name="T81" fmla="*/ 3 h 62"/>
              <a:gd name="T82" fmla="*/ 58 w 71"/>
              <a:gd name="T83" fmla="*/ 14 h 62"/>
              <a:gd name="T84" fmla="*/ 69 w 71"/>
              <a:gd name="T85" fmla="*/ 13 h 62"/>
              <a:gd name="T86" fmla="*/ 71 w 71"/>
              <a:gd name="T87" fmla="*/ 17 h 62"/>
              <a:gd name="T88" fmla="*/ 71 w 71"/>
              <a:gd name="T89" fmla="*/ 56 h 62"/>
              <a:gd name="T90" fmla="*/ 65 w 71"/>
              <a:gd name="T91" fmla="*/ 62 h 62"/>
              <a:gd name="T92" fmla="*/ 64 w 71"/>
              <a:gd name="T93" fmla="*/ 62 h 62"/>
              <a:gd name="T94" fmla="*/ 65 w 71"/>
              <a:gd name="T95" fmla="*/ 57 h 62"/>
              <a:gd name="T96" fmla="*/ 65 w 71"/>
              <a:gd name="T97" fmla="*/ 18 h 62"/>
              <a:gd name="T98" fmla="*/ 64 w 71"/>
              <a:gd name="T99" fmla="*/ 14 h 62"/>
              <a:gd name="T100" fmla="*/ 50 w 71"/>
              <a:gd name="T101" fmla="*/ 0 h 62"/>
              <a:gd name="T102" fmla="*/ 50 w 71"/>
              <a:gd name="T103" fmla="*/ 0 h 62"/>
              <a:gd name="T104" fmla="*/ 51 w 71"/>
              <a:gd name="T105" fmla="*/ 0 h 62"/>
              <a:gd name="T106" fmla="*/ 52 w 71"/>
              <a:gd name="T107" fmla="*/ 0 h 62"/>
              <a:gd name="T108" fmla="*/ 59 w 71"/>
              <a:gd name="T109" fmla="*/ 3 h 62"/>
              <a:gd name="T110" fmla="*/ 69 w 71"/>
              <a:gd name="T111"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2">
                <a:moveTo>
                  <a:pt x="49" y="21"/>
                </a:moveTo>
                <a:cubicBezTo>
                  <a:pt x="49" y="20"/>
                  <a:pt x="49" y="20"/>
                  <a:pt x="49" y="19"/>
                </a:cubicBezTo>
                <a:cubicBezTo>
                  <a:pt x="49" y="19"/>
                  <a:pt x="49" y="19"/>
                  <a:pt x="49" y="19"/>
                </a:cubicBezTo>
                <a:cubicBezTo>
                  <a:pt x="49" y="18"/>
                  <a:pt x="48" y="18"/>
                  <a:pt x="48" y="17"/>
                </a:cubicBezTo>
                <a:cubicBezTo>
                  <a:pt x="32" y="2"/>
                  <a:pt x="32" y="2"/>
                  <a:pt x="32" y="2"/>
                </a:cubicBezTo>
                <a:cubicBezTo>
                  <a:pt x="31" y="0"/>
                  <a:pt x="30" y="0"/>
                  <a:pt x="28" y="0"/>
                </a:cubicBezTo>
                <a:cubicBezTo>
                  <a:pt x="28" y="0"/>
                  <a:pt x="28" y="0"/>
                  <a:pt x="28" y="0"/>
                </a:cubicBezTo>
                <a:cubicBezTo>
                  <a:pt x="28" y="0"/>
                  <a:pt x="28" y="0"/>
                  <a:pt x="28" y="0"/>
                </a:cubicBezTo>
                <a:cubicBezTo>
                  <a:pt x="6" y="0"/>
                  <a:pt x="6" y="0"/>
                  <a:pt x="6" y="0"/>
                </a:cubicBezTo>
                <a:cubicBezTo>
                  <a:pt x="3" y="0"/>
                  <a:pt x="0" y="2"/>
                  <a:pt x="0" y="5"/>
                </a:cubicBezTo>
                <a:cubicBezTo>
                  <a:pt x="0" y="56"/>
                  <a:pt x="0" y="56"/>
                  <a:pt x="0" y="56"/>
                </a:cubicBezTo>
                <a:cubicBezTo>
                  <a:pt x="0" y="59"/>
                  <a:pt x="3" y="62"/>
                  <a:pt x="6" y="62"/>
                </a:cubicBezTo>
                <a:cubicBezTo>
                  <a:pt x="44" y="62"/>
                  <a:pt x="44" y="62"/>
                  <a:pt x="44" y="62"/>
                </a:cubicBezTo>
                <a:cubicBezTo>
                  <a:pt x="47" y="62"/>
                  <a:pt x="50" y="59"/>
                  <a:pt x="50" y="56"/>
                </a:cubicBezTo>
                <a:cubicBezTo>
                  <a:pt x="50" y="21"/>
                  <a:pt x="50" y="21"/>
                  <a:pt x="50" y="21"/>
                </a:cubicBezTo>
                <a:cubicBezTo>
                  <a:pt x="50" y="21"/>
                  <a:pt x="49" y="21"/>
                  <a:pt x="49" y="21"/>
                </a:cubicBezTo>
                <a:close/>
                <a:moveTo>
                  <a:pt x="28" y="5"/>
                </a:moveTo>
                <a:cubicBezTo>
                  <a:pt x="44" y="21"/>
                  <a:pt x="44" y="21"/>
                  <a:pt x="44" y="21"/>
                </a:cubicBezTo>
                <a:cubicBezTo>
                  <a:pt x="28" y="21"/>
                  <a:pt x="28" y="21"/>
                  <a:pt x="28" y="21"/>
                </a:cubicBezTo>
                <a:lnTo>
                  <a:pt x="28" y="5"/>
                </a:lnTo>
                <a:close/>
                <a:moveTo>
                  <a:pt x="44" y="56"/>
                </a:moveTo>
                <a:cubicBezTo>
                  <a:pt x="6" y="56"/>
                  <a:pt x="6" y="56"/>
                  <a:pt x="6" y="56"/>
                </a:cubicBezTo>
                <a:cubicBezTo>
                  <a:pt x="6" y="5"/>
                  <a:pt x="6" y="5"/>
                  <a:pt x="6" y="5"/>
                </a:cubicBezTo>
                <a:cubicBezTo>
                  <a:pt x="23" y="5"/>
                  <a:pt x="23" y="5"/>
                  <a:pt x="23" y="5"/>
                </a:cubicBezTo>
                <a:cubicBezTo>
                  <a:pt x="23" y="21"/>
                  <a:pt x="23" y="21"/>
                  <a:pt x="23" y="21"/>
                </a:cubicBezTo>
                <a:cubicBezTo>
                  <a:pt x="23" y="24"/>
                  <a:pt x="25" y="27"/>
                  <a:pt x="28" y="27"/>
                </a:cubicBezTo>
                <a:cubicBezTo>
                  <a:pt x="44" y="27"/>
                  <a:pt x="44" y="27"/>
                  <a:pt x="44" y="27"/>
                </a:cubicBezTo>
                <a:lnTo>
                  <a:pt x="44" y="56"/>
                </a:lnTo>
                <a:close/>
                <a:moveTo>
                  <a:pt x="58" y="14"/>
                </a:moveTo>
                <a:cubicBezTo>
                  <a:pt x="59" y="15"/>
                  <a:pt x="60" y="17"/>
                  <a:pt x="60" y="19"/>
                </a:cubicBezTo>
                <a:cubicBezTo>
                  <a:pt x="60" y="56"/>
                  <a:pt x="60" y="56"/>
                  <a:pt x="60" y="56"/>
                </a:cubicBezTo>
                <a:cubicBezTo>
                  <a:pt x="60" y="59"/>
                  <a:pt x="58" y="62"/>
                  <a:pt x="55" y="62"/>
                </a:cubicBezTo>
                <a:cubicBezTo>
                  <a:pt x="53" y="62"/>
                  <a:pt x="53" y="62"/>
                  <a:pt x="53" y="62"/>
                </a:cubicBezTo>
                <a:cubicBezTo>
                  <a:pt x="54" y="60"/>
                  <a:pt x="55" y="59"/>
                  <a:pt x="55" y="57"/>
                </a:cubicBezTo>
                <a:cubicBezTo>
                  <a:pt x="55" y="21"/>
                  <a:pt x="55" y="21"/>
                  <a:pt x="55" y="21"/>
                </a:cubicBezTo>
                <a:cubicBezTo>
                  <a:pt x="55" y="19"/>
                  <a:pt x="54" y="17"/>
                  <a:pt x="53" y="15"/>
                </a:cubicBezTo>
                <a:cubicBezTo>
                  <a:pt x="37" y="0"/>
                  <a:pt x="37" y="0"/>
                  <a:pt x="37" y="0"/>
                </a:cubicBezTo>
                <a:cubicBezTo>
                  <a:pt x="37" y="0"/>
                  <a:pt x="37" y="0"/>
                  <a:pt x="37" y="0"/>
                </a:cubicBezTo>
                <a:cubicBezTo>
                  <a:pt x="39" y="0"/>
                  <a:pt x="39" y="0"/>
                  <a:pt x="39" y="0"/>
                </a:cubicBezTo>
                <a:cubicBezTo>
                  <a:pt x="40" y="0"/>
                  <a:pt x="40" y="0"/>
                  <a:pt x="40" y="0"/>
                </a:cubicBezTo>
                <a:cubicBezTo>
                  <a:pt x="41" y="0"/>
                  <a:pt x="44" y="0"/>
                  <a:pt x="47" y="3"/>
                </a:cubicBezTo>
                <a:cubicBezTo>
                  <a:pt x="58" y="14"/>
                  <a:pt x="58" y="14"/>
                  <a:pt x="58" y="14"/>
                </a:cubicBezTo>
                <a:moveTo>
                  <a:pt x="69" y="13"/>
                </a:moveTo>
                <a:cubicBezTo>
                  <a:pt x="70" y="14"/>
                  <a:pt x="71" y="16"/>
                  <a:pt x="71" y="17"/>
                </a:cubicBezTo>
                <a:cubicBezTo>
                  <a:pt x="71" y="56"/>
                  <a:pt x="71" y="56"/>
                  <a:pt x="71" y="56"/>
                </a:cubicBezTo>
                <a:cubicBezTo>
                  <a:pt x="71" y="59"/>
                  <a:pt x="68" y="62"/>
                  <a:pt x="65" y="62"/>
                </a:cubicBezTo>
                <a:cubicBezTo>
                  <a:pt x="64" y="62"/>
                  <a:pt x="64" y="62"/>
                  <a:pt x="64" y="62"/>
                </a:cubicBezTo>
                <a:cubicBezTo>
                  <a:pt x="65" y="60"/>
                  <a:pt x="65" y="59"/>
                  <a:pt x="65" y="57"/>
                </a:cubicBezTo>
                <a:cubicBezTo>
                  <a:pt x="65" y="18"/>
                  <a:pt x="65" y="18"/>
                  <a:pt x="65" y="18"/>
                </a:cubicBezTo>
                <a:cubicBezTo>
                  <a:pt x="65" y="17"/>
                  <a:pt x="65" y="15"/>
                  <a:pt x="64" y="14"/>
                </a:cubicBezTo>
                <a:cubicBezTo>
                  <a:pt x="50" y="0"/>
                  <a:pt x="50" y="0"/>
                  <a:pt x="50" y="0"/>
                </a:cubicBezTo>
                <a:cubicBezTo>
                  <a:pt x="50" y="0"/>
                  <a:pt x="50" y="0"/>
                  <a:pt x="50" y="0"/>
                </a:cubicBezTo>
                <a:cubicBezTo>
                  <a:pt x="51" y="0"/>
                  <a:pt x="51" y="0"/>
                  <a:pt x="51" y="0"/>
                </a:cubicBezTo>
                <a:cubicBezTo>
                  <a:pt x="52" y="0"/>
                  <a:pt x="52" y="0"/>
                  <a:pt x="52" y="0"/>
                </a:cubicBezTo>
                <a:cubicBezTo>
                  <a:pt x="54" y="0"/>
                  <a:pt x="56" y="0"/>
                  <a:pt x="59" y="3"/>
                </a:cubicBezTo>
                <a:cubicBezTo>
                  <a:pt x="69" y="13"/>
                  <a:pt x="69" y="13"/>
                  <a:pt x="69" y="13"/>
                </a:cubicBezTo>
              </a:path>
            </a:pathLst>
          </a:custGeom>
          <a:solidFill>
            <a:srgbClr val="2FC9FF"/>
          </a:solidFill>
          <a:ln>
            <a:noFill/>
          </a:ln>
        </p:spPr>
        <p:txBody>
          <a:bodyPr vert="horz" wrap="square" lIns="91406" tIns="45702" rIns="91406" bIns="45702" numCol="1" anchor="t" anchorCtr="0" compatLnSpc="1">
            <a:prstTxWarp prst="textNoShape">
              <a:avLst/>
            </a:prstTxWarp>
          </a:bodyPr>
          <a:lstStyle/>
          <a:p>
            <a:pPr marL="0" marR="0" lvl="0" indent="0" defTabSz="91388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49" name="Freeform 128"/>
          <p:cNvSpPr>
            <a:spLocks noEditPoints="1"/>
          </p:cNvSpPr>
          <p:nvPr/>
        </p:nvSpPr>
        <p:spPr bwMode="black">
          <a:xfrm>
            <a:off x="3198494" y="5140866"/>
            <a:ext cx="366358" cy="322602"/>
          </a:xfrm>
          <a:custGeom>
            <a:avLst/>
            <a:gdLst>
              <a:gd name="T0" fmla="*/ 49 w 71"/>
              <a:gd name="T1" fmla="*/ 21 h 62"/>
              <a:gd name="T2" fmla="*/ 49 w 71"/>
              <a:gd name="T3" fmla="*/ 19 h 62"/>
              <a:gd name="T4" fmla="*/ 49 w 71"/>
              <a:gd name="T5" fmla="*/ 19 h 62"/>
              <a:gd name="T6" fmla="*/ 48 w 71"/>
              <a:gd name="T7" fmla="*/ 17 h 62"/>
              <a:gd name="T8" fmla="*/ 32 w 71"/>
              <a:gd name="T9" fmla="*/ 2 h 62"/>
              <a:gd name="T10" fmla="*/ 28 w 71"/>
              <a:gd name="T11" fmla="*/ 0 h 62"/>
              <a:gd name="T12" fmla="*/ 28 w 71"/>
              <a:gd name="T13" fmla="*/ 0 h 62"/>
              <a:gd name="T14" fmla="*/ 28 w 71"/>
              <a:gd name="T15" fmla="*/ 0 h 62"/>
              <a:gd name="T16" fmla="*/ 6 w 71"/>
              <a:gd name="T17" fmla="*/ 0 h 62"/>
              <a:gd name="T18" fmla="*/ 0 w 71"/>
              <a:gd name="T19" fmla="*/ 5 h 62"/>
              <a:gd name="T20" fmla="*/ 0 w 71"/>
              <a:gd name="T21" fmla="*/ 56 h 62"/>
              <a:gd name="T22" fmla="*/ 6 w 71"/>
              <a:gd name="T23" fmla="*/ 62 h 62"/>
              <a:gd name="T24" fmla="*/ 44 w 71"/>
              <a:gd name="T25" fmla="*/ 62 h 62"/>
              <a:gd name="T26" fmla="*/ 50 w 71"/>
              <a:gd name="T27" fmla="*/ 56 h 62"/>
              <a:gd name="T28" fmla="*/ 50 w 71"/>
              <a:gd name="T29" fmla="*/ 21 h 62"/>
              <a:gd name="T30" fmla="*/ 49 w 71"/>
              <a:gd name="T31" fmla="*/ 21 h 62"/>
              <a:gd name="T32" fmla="*/ 28 w 71"/>
              <a:gd name="T33" fmla="*/ 5 h 62"/>
              <a:gd name="T34" fmla="*/ 44 w 71"/>
              <a:gd name="T35" fmla="*/ 21 h 62"/>
              <a:gd name="T36" fmla="*/ 28 w 71"/>
              <a:gd name="T37" fmla="*/ 21 h 62"/>
              <a:gd name="T38" fmla="*/ 28 w 71"/>
              <a:gd name="T39" fmla="*/ 5 h 62"/>
              <a:gd name="T40" fmla="*/ 44 w 71"/>
              <a:gd name="T41" fmla="*/ 56 h 62"/>
              <a:gd name="T42" fmla="*/ 6 w 71"/>
              <a:gd name="T43" fmla="*/ 56 h 62"/>
              <a:gd name="T44" fmla="*/ 6 w 71"/>
              <a:gd name="T45" fmla="*/ 5 h 62"/>
              <a:gd name="T46" fmla="*/ 23 w 71"/>
              <a:gd name="T47" fmla="*/ 5 h 62"/>
              <a:gd name="T48" fmla="*/ 23 w 71"/>
              <a:gd name="T49" fmla="*/ 21 h 62"/>
              <a:gd name="T50" fmla="*/ 28 w 71"/>
              <a:gd name="T51" fmla="*/ 27 h 62"/>
              <a:gd name="T52" fmla="*/ 44 w 71"/>
              <a:gd name="T53" fmla="*/ 27 h 62"/>
              <a:gd name="T54" fmla="*/ 44 w 71"/>
              <a:gd name="T55" fmla="*/ 56 h 62"/>
              <a:gd name="T56" fmla="*/ 58 w 71"/>
              <a:gd name="T57" fmla="*/ 14 h 62"/>
              <a:gd name="T58" fmla="*/ 60 w 71"/>
              <a:gd name="T59" fmla="*/ 19 h 62"/>
              <a:gd name="T60" fmla="*/ 60 w 71"/>
              <a:gd name="T61" fmla="*/ 56 h 62"/>
              <a:gd name="T62" fmla="*/ 55 w 71"/>
              <a:gd name="T63" fmla="*/ 62 h 62"/>
              <a:gd name="T64" fmla="*/ 53 w 71"/>
              <a:gd name="T65" fmla="*/ 62 h 62"/>
              <a:gd name="T66" fmla="*/ 55 w 71"/>
              <a:gd name="T67" fmla="*/ 57 h 62"/>
              <a:gd name="T68" fmla="*/ 55 w 71"/>
              <a:gd name="T69" fmla="*/ 21 h 62"/>
              <a:gd name="T70" fmla="*/ 53 w 71"/>
              <a:gd name="T71" fmla="*/ 15 h 62"/>
              <a:gd name="T72" fmla="*/ 37 w 71"/>
              <a:gd name="T73" fmla="*/ 0 h 62"/>
              <a:gd name="T74" fmla="*/ 37 w 71"/>
              <a:gd name="T75" fmla="*/ 0 h 62"/>
              <a:gd name="T76" fmla="*/ 39 w 71"/>
              <a:gd name="T77" fmla="*/ 0 h 62"/>
              <a:gd name="T78" fmla="*/ 40 w 71"/>
              <a:gd name="T79" fmla="*/ 0 h 62"/>
              <a:gd name="T80" fmla="*/ 47 w 71"/>
              <a:gd name="T81" fmla="*/ 3 h 62"/>
              <a:gd name="T82" fmla="*/ 58 w 71"/>
              <a:gd name="T83" fmla="*/ 14 h 62"/>
              <a:gd name="T84" fmla="*/ 69 w 71"/>
              <a:gd name="T85" fmla="*/ 13 h 62"/>
              <a:gd name="T86" fmla="*/ 71 w 71"/>
              <a:gd name="T87" fmla="*/ 17 h 62"/>
              <a:gd name="T88" fmla="*/ 71 w 71"/>
              <a:gd name="T89" fmla="*/ 56 h 62"/>
              <a:gd name="T90" fmla="*/ 65 w 71"/>
              <a:gd name="T91" fmla="*/ 62 h 62"/>
              <a:gd name="T92" fmla="*/ 64 w 71"/>
              <a:gd name="T93" fmla="*/ 62 h 62"/>
              <a:gd name="T94" fmla="*/ 65 w 71"/>
              <a:gd name="T95" fmla="*/ 57 h 62"/>
              <a:gd name="T96" fmla="*/ 65 w 71"/>
              <a:gd name="T97" fmla="*/ 18 h 62"/>
              <a:gd name="T98" fmla="*/ 64 w 71"/>
              <a:gd name="T99" fmla="*/ 14 h 62"/>
              <a:gd name="T100" fmla="*/ 50 w 71"/>
              <a:gd name="T101" fmla="*/ 0 h 62"/>
              <a:gd name="T102" fmla="*/ 50 w 71"/>
              <a:gd name="T103" fmla="*/ 0 h 62"/>
              <a:gd name="T104" fmla="*/ 51 w 71"/>
              <a:gd name="T105" fmla="*/ 0 h 62"/>
              <a:gd name="T106" fmla="*/ 52 w 71"/>
              <a:gd name="T107" fmla="*/ 0 h 62"/>
              <a:gd name="T108" fmla="*/ 59 w 71"/>
              <a:gd name="T109" fmla="*/ 3 h 62"/>
              <a:gd name="T110" fmla="*/ 69 w 71"/>
              <a:gd name="T111"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2">
                <a:moveTo>
                  <a:pt x="49" y="21"/>
                </a:moveTo>
                <a:cubicBezTo>
                  <a:pt x="49" y="20"/>
                  <a:pt x="49" y="20"/>
                  <a:pt x="49" y="19"/>
                </a:cubicBezTo>
                <a:cubicBezTo>
                  <a:pt x="49" y="19"/>
                  <a:pt x="49" y="19"/>
                  <a:pt x="49" y="19"/>
                </a:cubicBezTo>
                <a:cubicBezTo>
                  <a:pt x="49" y="18"/>
                  <a:pt x="48" y="18"/>
                  <a:pt x="48" y="17"/>
                </a:cubicBezTo>
                <a:cubicBezTo>
                  <a:pt x="32" y="2"/>
                  <a:pt x="32" y="2"/>
                  <a:pt x="32" y="2"/>
                </a:cubicBezTo>
                <a:cubicBezTo>
                  <a:pt x="31" y="0"/>
                  <a:pt x="30" y="0"/>
                  <a:pt x="28" y="0"/>
                </a:cubicBezTo>
                <a:cubicBezTo>
                  <a:pt x="28" y="0"/>
                  <a:pt x="28" y="0"/>
                  <a:pt x="28" y="0"/>
                </a:cubicBezTo>
                <a:cubicBezTo>
                  <a:pt x="28" y="0"/>
                  <a:pt x="28" y="0"/>
                  <a:pt x="28" y="0"/>
                </a:cubicBezTo>
                <a:cubicBezTo>
                  <a:pt x="6" y="0"/>
                  <a:pt x="6" y="0"/>
                  <a:pt x="6" y="0"/>
                </a:cubicBezTo>
                <a:cubicBezTo>
                  <a:pt x="3" y="0"/>
                  <a:pt x="0" y="2"/>
                  <a:pt x="0" y="5"/>
                </a:cubicBezTo>
                <a:cubicBezTo>
                  <a:pt x="0" y="56"/>
                  <a:pt x="0" y="56"/>
                  <a:pt x="0" y="56"/>
                </a:cubicBezTo>
                <a:cubicBezTo>
                  <a:pt x="0" y="59"/>
                  <a:pt x="3" y="62"/>
                  <a:pt x="6" y="62"/>
                </a:cubicBezTo>
                <a:cubicBezTo>
                  <a:pt x="44" y="62"/>
                  <a:pt x="44" y="62"/>
                  <a:pt x="44" y="62"/>
                </a:cubicBezTo>
                <a:cubicBezTo>
                  <a:pt x="47" y="62"/>
                  <a:pt x="50" y="59"/>
                  <a:pt x="50" y="56"/>
                </a:cubicBezTo>
                <a:cubicBezTo>
                  <a:pt x="50" y="21"/>
                  <a:pt x="50" y="21"/>
                  <a:pt x="50" y="21"/>
                </a:cubicBezTo>
                <a:cubicBezTo>
                  <a:pt x="50" y="21"/>
                  <a:pt x="49" y="21"/>
                  <a:pt x="49" y="21"/>
                </a:cubicBezTo>
                <a:close/>
                <a:moveTo>
                  <a:pt x="28" y="5"/>
                </a:moveTo>
                <a:cubicBezTo>
                  <a:pt x="44" y="21"/>
                  <a:pt x="44" y="21"/>
                  <a:pt x="44" y="21"/>
                </a:cubicBezTo>
                <a:cubicBezTo>
                  <a:pt x="28" y="21"/>
                  <a:pt x="28" y="21"/>
                  <a:pt x="28" y="21"/>
                </a:cubicBezTo>
                <a:lnTo>
                  <a:pt x="28" y="5"/>
                </a:lnTo>
                <a:close/>
                <a:moveTo>
                  <a:pt x="44" y="56"/>
                </a:moveTo>
                <a:cubicBezTo>
                  <a:pt x="6" y="56"/>
                  <a:pt x="6" y="56"/>
                  <a:pt x="6" y="56"/>
                </a:cubicBezTo>
                <a:cubicBezTo>
                  <a:pt x="6" y="5"/>
                  <a:pt x="6" y="5"/>
                  <a:pt x="6" y="5"/>
                </a:cubicBezTo>
                <a:cubicBezTo>
                  <a:pt x="23" y="5"/>
                  <a:pt x="23" y="5"/>
                  <a:pt x="23" y="5"/>
                </a:cubicBezTo>
                <a:cubicBezTo>
                  <a:pt x="23" y="21"/>
                  <a:pt x="23" y="21"/>
                  <a:pt x="23" y="21"/>
                </a:cubicBezTo>
                <a:cubicBezTo>
                  <a:pt x="23" y="24"/>
                  <a:pt x="25" y="27"/>
                  <a:pt x="28" y="27"/>
                </a:cubicBezTo>
                <a:cubicBezTo>
                  <a:pt x="44" y="27"/>
                  <a:pt x="44" y="27"/>
                  <a:pt x="44" y="27"/>
                </a:cubicBezTo>
                <a:lnTo>
                  <a:pt x="44" y="56"/>
                </a:lnTo>
                <a:close/>
                <a:moveTo>
                  <a:pt x="58" y="14"/>
                </a:moveTo>
                <a:cubicBezTo>
                  <a:pt x="59" y="15"/>
                  <a:pt x="60" y="17"/>
                  <a:pt x="60" y="19"/>
                </a:cubicBezTo>
                <a:cubicBezTo>
                  <a:pt x="60" y="56"/>
                  <a:pt x="60" y="56"/>
                  <a:pt x="60" y="56"/>
                </a:cubicBezTo>
                <a:cubicBezTo>
                  <a:pt x="60" y="59"/>
                  <a:pt x="58" y="62"/>
                  <a:pt x="55" y="62"/>
                </a:cubicBezTo>
                <a:cubicBezTo>
                  <a:pt x="53" y="62"/>
                  <a:pt x="53" y="62"/>
                  <a:pt x="53" y="62"/>
                </a:cubicBezTo>
                <a:cubicBezTo>
                  <a:pt x="54" y="60"/>
                  <a:pt x="55" y="59"/>
                  <a:pt x="55" y="57"/>
                </a:cubicBezTo>
                <a:cubicBezTo>
                  <a:pt x="55" y="21"/>
                  <a:pt x="55" y="21"/>
                  <a:pt x="55" y="21"/>
                </a:cubicBezTo>
                <a:cubicBezTo>
                  <a:pt x="55" y="19"/>
                  <a:pt x="54" y="17"/>
                  <a:pt x="53" y="15"/>
                </a:cubicBezTo>
                <a:cubicBezTo>
                  <a:pt x="37" y="0"/>
                  <a:pt x="37" y="0"/>
                  <a:pt x="37" y="0"/>
                </a:cubicBezTo>
                <a:cubicBezTo>
                  <a:pt x="37" y="0"/>
                  <a:pt x="37" y="0"/>
                  <a:pt x="37" y="0"/>
                </a:cubicBezTo>
                <a:cubicBezTo>
                  <a:pt x="39" y="0"/>
                  <a:pt x="39" y="0"/>
                  <a:pt x="39" y="0"/>
                </a:cubicBezTo>
                <a:cubicBezTo>
                  <a:pt x="40" y="0"/>
                  <a:pt x="40" y="0"/>
                  <a:pt x="40" y="0"/>
                </a:cubicBezTo>
                <a:cubicBezTo>
                  <a:pt x="41" y="0"/>
                  <a:pt x="44" y="0"/>
                  <a:pt x="47" y="3"/>
                </a:cubicBezTo>
                <a:cubicBezTo>
                  <a:pt x="58" y="14"/>
                  <a:pt x="58" y="14"/>
                  <a:pt x="58" y="14"/>
                </a:cubicBezTo>
                <a:moveTo>
                  <a:pt x="69" y="13"/>
                </a:moveTo>
                <a:cubicBezTo>
                  <a:pt x="70" y="14"/>
                  <a:pt x="71" y="16"/>
                  <a:pt x="71" y="17"/>
                </a:cubicBezTo>
                <a:cubicBezTo>
                  <a:pt x="71" y="56"/>
                  <a:pt x="71" y="56"/>
                  <a:pt x="71" y="56"/>
                </a:cubicBezTo>
                <a:cubicBezTo>
                  <a:pt x="71" y="59"/>
                  <a:pt x="68" y="62"/>
                  <a:pt x="65" y="62"/>
                </a:cubicBezTo>
                <a:cubicBezTo>
                  <a:pt x="64" y="62"/>
                  <a:pt x="64" y="62"/>
                  <a:pt x="64" y="62"/>
                </a:cubicBezTo>
                <a:cubicBezTo>
                  <a:pt x="65" y="60"/>
                  <a:pt x="65" y="59"/>
                  <a:pt x="65" y="57"/>
                </a:cubicBezTo>
                <a:cubicBezTo>
                  <a:pt x="65" y="18"/>
                  <a:pt x="65" y="18"/>
                  <a:pt x="65" y="18"/>
                </a:cubicBezTo>
                <a:cubicBezTo>
                  <a:pt x="65" y="17"/>
                  <a:pt x="65" y="15"/>
                  <a:pt x="64" y="14"/>
                </a:cubicBezTo>
                <a:cubicBezTo>
                  <a:pt x="50" y="0"/>
                  <a:pt x="50" y="0"/>
                  <a:pt x="50" y="0"/>
                </a:cubicBezTo>
                <a:cubicBezTo>
                  <a:pt x="50" y="0"/>
                  <a:pt x="50" y="0"/>
                  <a:pt x="50" y="0"/>
                </a:cubicBezTo>
                <a:cubicBezTo>
                  <a:pt x="51" y="0"/>
                  <a:pt x="51" y="0"/>
                  <a:pt x="51" y="0"/>
                </a:cubicBezTo>
                <a:cubicBezTo>
                  <a:pt x="52" y="0"/>
                  <a:pt x="52" y="0"/>
                  <a:pt x="52" y="0"/>
                </a:cubicBezTo>
                <a:cubicBezTo>
                  <a:pt x="54" y="0"/>
                  <a:pt x="56" y="0"/>
                  <a:pt x="59" y="3"/>
                </a:cubicBezTo>
                <a:cubicBezTo>
                  <a:pt x="69" y="13"/>
                  <a:pt x="69" y="13"/>
                  <a:pt x="69" y="13"/>
                </a:cubicBezTo>
              </a:path>
            </a:pathLst>
          </a:custGeom>
          <a:solidFill>
            <a:srgbClr val="2FC9FF"/>
          </a:solidFill>
          <a:ln>
            <a:noFill/>
          </a:ln>
        </p:spPr>
        <p:txBody>
          <a:bodyPr vert="horz" wrap="square" lIns="91406" tIns="45702" rIns="91406" bIns="45702" numCol="1" anchor="t" anchorCtr="0" compatLnSpc="1">
            <a:prstTxWarp prst="textNoShape">
              <a:avLst/>
            </a:prstTxWarp>
          </a:bodyPr>
          <a:lstStyle/>
          <a:p>
            <a:pPr marL="0" marR="0" lvl="0" indent="0" defTabSz="91388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50" name="Freeform 128"/>
          <p:cNvSpPr>
            <a:spLocks noEditPoints="1"/>
          </p:cNvSpPr>
          <p:nvPr/>
        </p:nvSpPr>
        <p:spPr bwMode="black">
          <a:xfrm>
            <a:off x="3156757" y="5124758"/>
            <a:ext cx="366358" cy="322602"/>
          </a:xfrm>
          <a:custGeom>
            <a:avLst/>
            <a:gdLst>
              <a:gd name="T0" fmla="*/ 49 w 71"/>
              <a:gd name="T1" fmla="*/ 21 h 62"/>
              <a:gd name="T2" fmla="*/ 49 w 71"/>
              <a:gd name="T3" fmla="*/ 19 h 62"/>
              <a:gd name="T4" fmla="*/ 49 w 71"/>
              <a:gd name="T5" fmla="*/ 19 h 62"/>
              <a:gd name="T6" fmla="*/ 48 w 71"/>
              <a:gd name="T7" fmla="*/ 17 h 62"/>
              <a:gd name="T8" fmla="*/ 32 w 71"/>
              <a:gd name="T9" fmla="*/ 2 h 62"/>
              <a:gd name="T10" fmla="*/ 28 w 71"/>
              <a:gd name="T11" fmla="*/ 0 h 62"/>
              <a:gd name="T12" fmla="*/ 28 w 71"/>
              <a:gd name="T13" fmla="*/ 0 h 62"/>
              <a:gd name="T14" fmla="*/ 28 w 71"/>
              <a:gd name="T15" fmla="*/ 0 h 62"/>
              <a:gd name="T16" fmla="*/ 6 w 71"/>
              <a:gd name="T17" fmla="*/ 0 h 62"/>
              <a:gd name="T18" fmla="*/ 0 w 71"/>
              <a:gd name="T19" fmla="*/ 5 h 62"/>
              <a:gd name="T20" fmla="*/ 0 w 71"/>
              <a:gd name="T21" fmla="*/ 56 h 62"/>
              <a:gd name="T22" fmla="*/ 6 w 71"/>
              <a:gd name="T23" fmla="*/ 62 h 62"/>
              <a:gd name="T24" fmla="*/ 44 w 71"/>
              <a:gd name="T25" fmla="*/ 62 h 62"/>
              <a:gd name="T26" fmla="*/ 50 w 71"/>
              <a:gd name="T27" fmla="*/ 56 h 62"/>
              <a:gd name="T28" fmla="*/ 50 w 71"/>
              <a:gd name="T29" fmla="*/ 21 h 62"/>
              <a:gd name="T30" fmla="*/ 49 w 71"/>
              <a:gd name="T31" fmla="*/ 21 h 62"/>
              <a:gd name="T32" fmla="*/ 28 w 71"/>
              <a:gd name="T33" fmla="*/ 5 h 62"/>
              <a:gd name="T34" fmla="*/ 44 w 71"/>
              <a:gd name="T35" fmla="*/ 21 h 62"/>
              <a:gd name="T36" fmla="*/ 28 w 71"/>
              <a:gd name="T37" fmla="*/ 21 h 62"/>
              <a:gd name="T38" fmla="*/ 28 w 71"/>
              <a:gd name="T39" fmla="*/ 5 h 62"/>
              <a:gd name="T40" fmla="*/ 44 w 71"/>
              <a:gd name="T41" fmla="*/ 56 h 62"/>
              <a:gd name="T42" fmla="*/ 6 w 71"/>
              <a:gd name="T43" fmla="*/ 56 h 62"/>
              <a:gd name="T44" fmla="*/ 6 w 71"/>
              <a:gd name="T45" fmla="*/ 5 h 62"/>
              <a:gd name="T46" fmla="*/ 23 w 71"/>
              <a:gd name="T47" fmla="*/ 5 h 62"/>
              <a:gd name="T48" fmla="*/ 23 w 71"/>
              <a:gd name="T49" fmla="*/ 21 h 62"/>
              <a:gd name="T50" fmla="*/ 28 w 71"/>
              <a:gd name="T51" fmla="*/ 27 h 62"/>
              <a:gd name="T52" fmla="*/ 44 w 71"/>
              <a:gd name="T53" fmla="*/ 27 h 62"/>
              <a:gd name="T54" fmla="*/ 44 w 71"/>
              <a:gd name="T55" fmla="*/ 56 h 62"/>
              <a:gd name="T56" fmla="*/ 58 w 71"/>
              <a:gd name="T57" fmla="*/ 14 h 62"/>
              <a:gd name="T58" fmla="*/ 60 w 71"/>
              <a:gd name="T59" fmla="*/ 19 h 62"/>
              <a:gd name="T60" fmla="*/ 60 w 71"/>
              <a:gd name="T61" fmla="*/ 56 h 62"/>
              <a:gd name="T62" fmla="*/ 55 w 71"/>
              <a:gd name="T63" fmla="*/ 62 h 62"/>
              <a:gd name="T64" fmla="*/ 53 w 71"/>
              <a:gd name="T65" fmla="*/ 62 h 62"/>
              <a:gd name="T66" fmla="*/ 55 w 71"/>
              <a:gd name="T67" fmla="*/ 57 h 62"/>
              <a:gd name="T68" fmla="*/ 55 w 71"/>
              <a:gd name="T69" fmla="*/ 21 h 62"/>
              <a:gd name="T70" fmla="*/ 53 w 71"/>
              <a:gd name="T71" fmla="*/ 15 h 62"/>
              <a:gd name="T72" fmla="*/ 37 w 71"/>
              <a:gd name="T73" fmla="*/ 0 h 62"/>
              <a:gd name="T74" fmla="*/ 37 w 71"/>
              <a:gd name="T75" fmla="*/ 0 h 62"/>
              <a:gd name="T76" fmla="*/ 39 w 71"/>
              <a:gd name="T77" fmla="*/ 0 h 62"/>
              <a:gd name="T78" fmla="*/ 40 w 71"/>
              <a:gd name="T79" fmla="*/ 0 h 62"/>
              <a:gd name="T80" fmla="*/ 47 w 71"/>
              <a:gd name="T81" fmla="*/ 3 h 62"/>
              <a:gd name="T82" fmla="*/ 58 w 71"/>
              <a:gd name="T83" fmla="*/ 14 h 62"/>
              <a:gd name="T84" fmla="*/ 69 w 71"/>
              <a:gd name="T85" fmla="*/ 13 h 62"/>
              <a:gd name="T86" fmla="*/ 71 w 71"/>
              <a:gd name="T87" fmla="*/ 17 h 62"/>
              <a:gd name="T88" fmla="*/ 71 w 71"/>
              <a:gd name="T89" fmla="*/ 56 h 62"/>
              <a:gd name="T90" fmla="*/ 65 w 71"/>
              <a:gd name="T91" fmla="*/ 62 h 62"/>
              <a:gd name="T92" fmla="*/ 64 w 71"/>
              <a:gd name="T93" fmla="*/ 62 h 62"/>
              <a:gd name="T94" fmla="*/ 65 w 71"/>
              <a:gd name="T95" fmla="*/ 57 h 62"/>
              <a:gd name="T96" fmla="*/ 65 w 71"/>
              <a:gd name="T97" fmla="*/ 18 h 62"/>
              <a:gd name="T98" fmla="*/ 64 w 71"/>
              <a:gd name="T99" fmla="*/ 14 h 62"/>
              <a:gd name="T100" fmla="*/ 50 w 71"/>
              <a:gd name="T101" fmla="*/ 0 h 62"/>
              <a:gd name="T102" fmla="*/ 50 w 71"/>
              <a:gd name="T103" fmla="*/ 0 h 62"/>
              <a:gd name="T104" fmla="*/ 51 w 71"/>
              <a:gd name="T105" fmla="*/ 0 h 62"/>
              <a:gd name="T106" fmla="*/ 52 w 71"/>
              <a:gd name="T107" fmla="*/ 0 h 62"/>
              <a:gd name="T108" fmla="*/ 59 w 71"/>
              <a:gd name="T109" fmla="*/ 3 h 62"/>
              <a:gd name="T110" fmla="*/ 69 w 71"/>
              <a:gd name="T111"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2">
                <a:moveTo>
                  <a:pt x="49" y="21"/>
                </a:moveTo>
                <a:cubicBezTo>
                  <a:pt x="49" y="20"/>
                  <a:pt x="49" y="20"/>
                  <a:pt x="49" y="19"/>
                </a:cubicBezTo>
                <a:cubicBezTo>
                  <a:pt x="49" y="19"/>
                  <a:pt x="49" y="19"/>
                  <a:pt x="49" y="19"/>
                </a:cubicBezTo>
                <a:cubicBezTo>
                  <a:pt x="49" y="18"/>
                  <a:pt x="48" y="18"/>
                  <a:pt x="48" y="17"/>
                </a:cubicBezTo>
                <a:cubicBezTo>
                  <a:pt x="32" y="2"/>
                  <a:pt x="32" y="2"/>
                  <a:pt x="32" y="2"/>
                </a:cubicBezTo>
                <a:cubicBezTo>
                  <a:pt x="31" y="0"/>
                  <a:pt x="30" y="0"/>
                  <a:pt x="28" y="0"/>
                </a:cubicBezTo>
                <a:cubicBezTo>
                  <a:pt x="28" y="0"/>
                  <a:pt x="28" y="0"/>
                  <a:pt x="28" y="0"/>
                </a:cubicBezTo>
                <a:cubicBezTo>
                  <a:pt x="28" y="0"/>
                  <a:pt x="28" y="0"/>
                  <a:pt x="28" y="0"/>
                </a:cubicBezTo>
                <a:cubicBezTo>
                  <a:pt x="6" y="0"/>
                  <a:pt x="6" y="0"/>
                  <a:pt x="6" y="0"/>
                </a:cubicBezTo>
                <a:cubicBezTo>
                  <a:pt x="3" y="0"/>
                  <a:pt x="0" y="2"/>
                  <a:pt x="0" y="5"/>
                </a:cubicBezTo>
                <a:cubicBezTo>
                  <a:pt x="0" y="56"/>
                  <a:pt x="0" y="56"/>
                  <a:pt x="0" y="56"/>
                </a:cubicBezTo>
                <a:cubicBezTo>
                  <a:pt x="0" y="59"/>
                  <a:pt x="3" y="62"/>
                  <a:pt x="6" y="62"/>
                </a:cubicBezTo>
                <a:cubicBezTo>
                  <a:pt x="44" y="62"/>
                  <a:pt x="44" y="62"/>
                  <a:pt x="44" y="62"/>
                </a:cubicBezTo>
                <a:cubicBezTo>
                  <a:pt x="47" y="62"/>
                  <a:pt x="50" y="59"/>
                  <a:pt x="50" y="56"/>
                </a:cubicBezTo>
                <a:cubicBezTo>
                  <a:pt x="50" y="21"/>
                  <a:pt x="50" y="21"/>
                  <a:pt x="50" y="21"/>
                </a:cubicBezTo>
                <a:cubicBezTo>
                  <a:pt x="50" y="21"/>
                  <a:pt x="49" y="21"/>
                  <a:pt x="49" y="21"/>
                </a:cubicBezTo>
                <a:close/>
                <a:moveTo>
                  <a:pt x="28" y="5"/>
                </a:moveTo>
                <a:cubicBezTo>
                  <a:pt x="44" y="21"/>
                  <a:pt x="44" y="21"/>
                  <a:pt x="44" y="21"/>
                </a:cubicBezTo>
                <a:cubicBezTo>
                  <a:pt x="28" y="21"/>
                  <a:pt x="28" y="21"/>
                  <a:pt x="28" y="21"/>
                </a:cubicBezTo>
                <a:lnTo>
                  <a:pt x="28" y="5"/>
                </a:lnTo>
                <a:close/>
                <a:moveTo>
                  <a:pt x="44" y="56"/>
                </a:moveTo>
                <a:cubicBezTo>
                  <a:pt x="6" y="56"/>
                  <a:pt x="6" y="56"/>
                  <a:pt x="6" y="56"/>
                </a:cubicBezTo>
                <a:cubicBezTo>
                  <a:pt x="6" y="5"/>
                  <a:pt x="6" y="5"/>
                  <a:pt x="6" y="5"/>
                </a:cubicBezTo>
                <a:cubicBezTo>
                  <a:pt x="23" y="5"/>
                  <a:pt x="23" y="5"/>
                  <a:pt x="23" y="5"/>
                </a:cubicBezTo>
                <a:cubicBezTo>
                  <a:pt x="23" y="21"/>
                  <a:pt x="23" y="21"/>
                  <a:pt x="23" y="21"/>
                </a:cubicBezTo>
                <a:cubicBezTo>
                  <a:pt x="23" y="24"/>
                  <a:pt x="25" y="27"/>
                  <a:pt x="28" y="27"/>
                </a:cubicBezTo>
                <a:cubicBezTo>
                  <a:pt x="44" y="27"/>
                  <a:pt x="44" y="27"/>
                  <a:pt x="44" y="27"/>
                </a:cubicBezTo>
                <a:lnTo>
                  <a:pt x="44" y="56"/>
                </a:lnTo>
                <a:close/>
                <a:moveTo>
                  <a:pt x="58" y="14"/>
                </a:moveTo>
                <a:cubicBezTo>
                  <a:pt x="59" y="15"/>
                  <a:pt x="60" y="17"/>
                  <a:pt x="60" y="19"/>
                </a:cubicBezTo>
                <a:cubicBezTo>
                  <a:pt x="60" y="56"/>
                  <a:pt x="60" y="56"/>
                  <a:pt x="60" y="56"/>
                </a:cubicBezTo>
                <a:cubicBezTo>
                  <a:pt x="60" y="59"/>
                  <a:pt x="58" y="62"/>
                  <a:pt x="55" y="62"/>
                </a:cubicBezTo>
                <a:cubicBezTo>
                  <a:pt x="53" y="62"/>
                  <a:pt x="53" y="62"/>
                  <a:pt x="53" y="62"/>
                </a:cubicBezTo>
                <a:cubicBezTo>
                  <a:pt x="54" y="60"/>
                  <a:pt x="55" y="59"/>
                  <a:pt x="55" y="57"/>
                </a:cubicBezTo>
                <a:cubicBezTo>
                  <a:pt x="55" y="21"/>
                  <a:pt x="55" y="21"/>
                  <a:pt x="55" y="21"/>
                </a:cubicBezTo>
                <a:cubicBezTo>
                  <a:pt x="55" y="19"/>
                  <a:pt x="54" y="17"/>
                  <a:pt x="53" y="15"/>
                </a:cubicBezTo>
                <a:cubicBezTo>
                  <a:pt x="37" y="0"/>
                  <a:pt x="37" y="0"/>
                  <a:pt x="37" y="0"/>
                </a:cubicBezTo>
                <a:cubicBezTo>
                  <a:pt x="37" y="0"/>
                  <a:pt x="37" y="0"/>
                  <a:pt x="37" y="0"/>
                </a:cubicBezTo>
                <a:cubicBezTo>
                  <a:pt x="39" y="0"/>
                  <a:pt x="39" y="0"/>
                  <a:pt x="39" y="0"/>
                </a:cubicBezTo>
                <a:cubicBezTo>
                  <a:pt x="40" y="0"/>
                  <a:pt x="40" y="0"/>
                  <a:pt x="40" y="0"/>
                </a:cubicBezTo>
                <a:cubicBezTo>
                  <a:pt x="41" y="0"/>
                  <a:pt x="44" y="0"/>
                  <a:pt x="47" y="3"/>
                </a:cubicBezTo>
                <a:cubicBezTo>
                  <a:pt x="58" y="14"/>
                  <a:pt x="58" y="14"/>
                  <a:pt x="58" y="14"/>
                </a:cubicBezTo>
                <a:moveTo>
                  <a:pt x="69" y="13"/>
                </a:moveTo>
                <a:cubicBezTo>
                  <a:pt x="70" y="14"/>
                  <a:pt x="71" y="16"/>
                  <a:pt x="71" y="17"/>
                </a:cubicBezTo>
                <a:cubicBezTo>
                  <a:pt x="71" y="56"/>
                  <a:pt x="71" y="56"/>
                  <a:pt x="71" y="56"/>
                </a:cubicBezTo>
                <a:cubicBezTo>
                  <a:pt x="71" y="59"/>
                  <a:pt x="68" y="62"/>
                  <a:pt x="65" y="62"/>
                </a:cubicBezTo>
                <a:cubicBezTo>
                  <a:pt x="64" y="62"/>
                  <a:pt x="64" y="62"/>
                  <a:pt x="64" y="62"/>
                </a:cubicBezTo>
                <a:cubicBezTo>
                  <a:pt x="65" y="60"/>
                  <a:pt x="65" y="59"/>
                  <a:pt x="65" y="57"/>
                </a:cubicBezTo>
                <a:cubicBezTo>
                  <a:pt x="65" y="18"/>
                  <a:pt x="65" y="18"/>
                  <a:pt x="65" y="18"/>
                </a:cubicBezTo>
                <a:cubicBezTo>
                  <a:pt x="65" y="17"/>
                  <a:pt x="65" y="15"/>
                  <a:pt x="64" y="14"/>
                </a:cubicBezTo>
                <a:cubicBezTo>
                  <a:pt x="50" y="0"/>
                  <a:pt x="50" y="0"/>
                  <a:pt x="50" y="0"/>
                </a:cubicBezTo>
                <a:cubicBezTo>
                  <a:pt x="50" y="0"/>
                  <a:pt x="50" y="0"/>
                  <a:pt x="50" y="0"/>
                </a:cubicBezTo>
                <a:cubicBezTo>
                  <a:pt x="51" y="0"/>
                  <a:pt x="51" y="0"/>
                  <a:pt x="51" y="0"/>
                </a:cubicBezTo>
                <a:cubicBezTo>
                  <a:pt x="52" y="0"/>
                  <a:pt x="52" y="0"/>
                  <a:pt x="52" y="0"/>
                </a:cubicBezTo>
                <a:cubicBezTo>
                  <a:pt x="54" y="0"/>
                  <a:pt x="56" y="0"/>
                  <a:pt x="59" y="3"/>
                </a:cubicBezTo>
                <a:cubicBezTo>
                  <a:pt x="69" y="13"/>
                  <a:pt x="69" y="13"/>
                  <a:pt x="69" y="13"/>
                </a:cubicBezTo>
              </a:path>
            </a:pathLst>
          </a:custGeom>
          <a:solidFill>
            <a:srgbClr val="2FC9FF"/>
          </a:solidFill>
          <a:ln>
            <a:noFill/>
          </a:ln>
        </p:spPr>
        <p:txBody>
          <a:bodyPr vert="horz" wrap="square" lIns="91406" tIns="45702" rIns="91406" bIns="45702" numCol="1" anchor="t" anchorCtr="0" compatLnSpc="1">
            <a:prstTxWarp prst="textNoShape">
              <a:avLst/>
            </a:prstTxWarp>
          </a:bodyPr>
          <a:lstStyle/>
          <a:p>
            <a:pPr marL="0" marR="0" lvl="0" indent="0" defTabSz="91388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153" name="Picture 6" descr="D:\360data\重要数据\桌面\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9838" y="3247195"/>
            <a:ext cx="1895475" cy="4543425"/>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6" descr="D:\360data\重要数据\桌面\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40100" y="3075668"/>
            <a:ext cx="1895475" cy="4543425"/>
          </a:xfrm>
          <a:prstGeom prst="rect">
            <a:avLst/>
          </a:prstGeom>
          <a:noFill/>
          <a:extLst>
            <a:ext uri="{909E8E84-426E-40DD-AFC4-6F175D3DCCD1}">
              <a14:hiddenFill xmlns:a14="http://schemas.microsoft.com/office/drawing/2010/main">
                <a:solidFill>
                  <a:srgbClr val="FFFFFF"/>
                </a:solidFill>
              </a14:hiddenFill>
            </a:ext>
          </a:extLst>
        </p:spPr>
      </p:pic>
      <p:sp>
        <p:nvSpPr>
          <p:cNvPr id="155" name="TextBox 154"/>
          <p:cNvSpPr txBox="1"/>
          <p:nvPr/>
        </p:nvSpPr>
        <p:spPr>
          <a:xfrm flipH="1">
            <a:off x="1026828" y="759140"/>
            <a:ext cx="2786907"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defTabSz="914400" eaLnBrk="1" fontAlgn="auto" latinLnBrk="0" hangingPunct="1">
              <a:lnSpc>
                <a:spcPct val="80000"/>
              </a:lnSpc>
              <a:spcBef>
                <a:spcPts val="0"/>
              </a:spcBef>
              <a:spcAft>
                <a:spcPts val="0"/>
              </a:spcAft>
              <a:buClrTx/>
              <a:buSzTx/>
              <a:buFontTx/>
              <a:buNone/>
              <a:tabLst/>
              <a:defRPr/>
            </a:pPr>
            <a:r>
              <a:rPr lang="en-US" altLang="zh-CN" sz="2400" b="0">
                <a:solidFill>
                  <a:srgbClr val="53D2FF"/>
                </a:solidFill>
                <a:effectLst>
                  <a:outerShdw blurRad="266700" algn="tl" rotWithShape="0">
                    <a:schemeClr val="tx2">
                      <a:lumMod val="40000"/>
                      <a:lumOff val="60000"/>
                      <a:alpha val="55000"/>
                    </a:schemeClr>
                  </a:outerShdw>
                </a:effectLst>
                <a:latin typeface="Times New Roman" panose="02020603050405020304" pitchFamily="18" charset="0"/>
                <a:cs typeface="Times New Roman" panose="02020603050405020304" pitchFamily="18" charset="0"/>
              </a:rPr>
              <a:t>OUR MISSION</a:t>
            </a:r>
            <a:endParaRPr kumimoji="0" lang="zh-CN" altLang="en-US" sz="2400" b="0" i="0" u="none" strike="noStrike" kern="0" cap="none" spc="0" normalizeH="0" baseline="0" noProof="0">
              <a:ln w="18415" cmpd="sng">
                <a:noFill/>
                <a:prstDash val="solid"/>
              </a:ln>
              <a:solidFill>
                <a:srgbClr val="53D2FF"/>
              </a:solidFill>
              <a:effectLst>
                <a:outerShdw blurRad="266700" algn="tl" rotWithShape="0">
                  <a:schemeClr val="tx2">
                    <a:lumMod val="40000"/>
                    <a:lumOff val="60000"/>
                    <a:alpha val="55000"/>
                  </a:schemeClr>
                </a:outerShdw>
              </a:effectLst>
              <a:uLnTx/>
              <a:uFillTx/>
              <a:latin typeface="Times New Roman" panose="02020603050405020304" pitchFamily="18" charset="0"/>
              <a:cs typeface="Times New Roman" panose="02020603050405020304" pitchFamily="18" charset="0"/>
            </a:endParaRPr>
          </a:p>
        </p:txBody>
      </p:sp>
      <p:sp>
        <p:nvSpPr>
          <p:cNvPr id="156" name="TextBox 155"/>
          <p:cNvSpPr txBox="1"/>
          <p:nvPr/>
        </p:nvSpPr>
        <p:spPr>
          <a:xfrm>
            <a:off x="1032861" y="2965114"/>
            <a:ext cx="3869821" cy="523220"/>
          </a:xfrm>
          <a:prstGeom prst="rect">
            <a:avLst/>
          </a:prstGeom>
          <a:noFill/>
        </p:spPr>
        <p:txBody>
          <a:bodyPr wrap="square" rtlCol="0" anchor="t">
            <a:spAutoFit/>
          </a:bodyPr>
          <a:lstStyle/>
          <a:p>
            <a:r>
              <a:rPr lang="mr-IN" altLang="zh-CN" sz="2800">
                <a:solidFill>
                  <a:srgbClr val="00B0F0"/>
                </a:solidFill>
                <a:latin typeface="Times New Roman" panose="02020603050405020304" pitchFamily="18" charset="0"/>
                <a:ea typeface="微软雅黑" pitchFamily="34" charset="-122"/>
                <a:cs typeface="Adobe Devanagari" panose="02040503050201020203" pitchFamily="18" charset="0"/>
              </a:rPr>
              <a:t>हर घर में एक ट्रेडर</a:t>
            </a:r>
            <a:r>
              <a:rPr lang="en-IN" sz="2800">
                <a:solidFill>
                  <a:srgbClr val="00B0F0"/>
                </a:solidFill>
                <a:latin typeface="Times New Roman" panose="02020603050405020304" pitchFamily="18" charset="0"/>
                <a:ea typeface="微软雅黑" pitchFamily="34" charset="-122"/>
                <a:cs typeface="Adobe Devanagari" panose="02040503050201020203" pitchFamily="18" charset="0"/>
              </a:rPr>
              <a:t>™</a:t>
            </a:r>
            <a:endParaRPr lang="zh-CN" altLang="en-US" sz="2800">
              <a:solidFill>
                <a:srgbClr val="00B0F0"/>
              </a:solidFill>
              <a:latin typeface="Times New Roman" panose="02020603050405020304" pitchFamily="18" charset="0"/>
              <a:ea typeface="微软雅黑" pitchFamily="34" charset="-122"/>
              <a:cs typeface="Adobe Devanagari" panose="02040503050201020203" pitchFamily="18" charset="0"/>
            </a:endParaRPr>
          </a:p>
        </p:txBody>
      </p:sp>
      <p:sp>
        <p:nvSpPr>
          <p:cNvPr id="2" name="TextBox 1">
            <a:extLst>
              <a:ext uri="{FF2B5EF4-FFF2-40B4-BE49-F238E27FC236}">
                <a16:creationId xmlns:a16="http://schemas.microsoft.com/office/drawing/2014/main" id="{060DFCEF-7E7A-25DB-D1A6-E667D28505E8}"/>
              </a:ext>
            </a:extLst>
          </p:cNvPr>
          <p:cNvSpPr txBox="1"/>
          <p:nvPr/>
        </p:nvSpPr>
        <p:spPr>
          <a:xfrm>
            <a:off x="964004" y="3922107"/>
            <a:ext cx="4195098" cy="523220"/>
          </a:xfrm>
          <a:prstGeom prst="rect">
            <a:avLst/>
          </a:prstGeom>
          <a:noFill/>
        </p:spPr>
        <p:txBody>
          <a:bodyPr wrap="square" rtlCol="0" anchor="t">
            <a:spAutoFit/>
          </a:bodyPr>
          <a:lstStyle/>
          <a:p>
            <a:r>
              <a:rPr lang="mr-IN" altLang="zh-CN" sz="2800">
                <a:solidFill>
                  <a:srgbClr val="00B0F0"/>
                </a:solidFill>
                <a:latin typeface="Times New Roman" panose="02020603050405020304" pitchFamily="18" charset="0"/>
                <a:ea typeface="微软雅黑" pitchFamily="34" charset="-122"/>
                <a:cs typeface="Adobe Devanagari" panose="02040503050201020203" pitchFamily="18" charset="0"/>
              </a:rPr>
              <a:t>हर घर में एक इंटरप्रेनर</a:t>
            </a:r>
            <a:r>
              <a:rPr lang="en-IN" sz="1100">
                <a:solidFill>
                  <a:srgbClr val="00B0F0"/>
                </a:solidFill>
                <a:latin typeface="Times New Roman" panose="02020603050405020304" pitchFamily="18" charset="0"/>
                <a:ea typeface="微软雅黑" pitchFamily="34" charset="-122"/>
                <a:cs typeface="Adobe Devanagari" panose="02040503050201020203" pitchFamily="18" charset="0"/>
              </a:rPr>
              <a:t> </a:t>
            </a:r>
            <a:r>
              <a:rPr lang="en-IN" sz="2800">
                <a:solidFill>
                  <a:srgbClr val="00B0F0"/>
                </a:solidFill>
                <a:latin typeface="Times New Roman" panose="02020603050405020304" pitchFamily="18" charset="0"/>
                <a:ea typeface="微软雅黑" pitchFamily="34" charset="-122"/>
                <a:cs typeface="Adobe Devanagari" panose="02040503050201020203" pitchFamily="18" charset="0"/>
              </a:rPr>
              <a:t>™</a:t>
            </a:r>
            <a:endParaRPr lang="zh-CN" altLang="en-US" sz="2800">
              <a:solidFill>
                <a:srgbClr val="00B0F0"/>
              </a:solidFill>
              <a:latin typeface="Times New Roman" panose="02020603050405020304" pitchFamily="18" charset="0"/>
              <a:ea typeface="微软雅黑"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109DD9A2-F146-0D2E-C3C8-B889C29F8C6A}"/>
              </a:ext>
            </a:extLst>
          </p:cNvPr>
          <p:cNvSpPr txBox="1"/>
          <p:nvPr/>
        </p:nvSpPr>
        <p:spPr>
          <a:xfrm>
            <a:off x="914210" y="4858697"/>
            <a:ext cx="5576575" cy="523220"/>
          </a:xfrm>
          <a:prstGeom prst="rect">
            <a:avLst/>
          </a:prstGeom>
          <a:noFill/>
        </p:spPr>
        <p:txBody>
          <a:bodyPr wrap="square" rtlCol="0" anchor="t">
            <a:spAutoFit/>
          </a:bodyPr>
          <a:lstStyle/>
          <a:p>
            <a:r>
              <a:rPr lang="mr-IN" altLang="zh-CN" sz="2800">
                <a:solidFill>
                  <a:srgbClr val="00B0F0"/>
                </a:solidFill>
                <a:latin typeface="Times New Roman" panose="02020603050405020304" pitchFamily="18" charset="0"/>
                <a:ea typeface="微软雅黑" pitchFamily="34" charset="-122"/>
                <a:cs typeface="Adobe Devanagari" panose="02040503050201020203" pitchFamily="18" charset="0"/>
              </a:rPr>
              <a:t>हर परिवार प्रगतिशील परिवार</a:t>
            </a:r>
            <a:r>
              <a:rPr lang="en-IN" sz="2800">
                <a:solidFill>
                  <a:srgbClr val="00B0F0"/>
                </a:solidFill>
                <a:latin typeface="Times New Roman" panose="02020603050405020304" pitchFamily="18" charset="0"/>
                <a:ea typeface="微软雅黑" pitchFamily="34" charset="-122"/>
                <a:cs typeface="Adobe Devanagari" panose="02040503050201020203" pitchFamily="18" charset="0"/>
              </a:rPr>
              <a:t> ™</a:t>
            </a:r>
            <a:endParaRPr lang="zh-CN" altLang="en-US" sz="2800">
              <a:solidFill>
                <a:srgbClr val="00B0F0"/>
              </a:solidFill>
              <a:latin typeface="Times New Roman" panose="02020603050405020304" pitchFamily="18" charset="0"/>
              <a:ea typeface="微软雅黑"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FC772FE9-6C09-2594-3C9B-491E604C2505}"/>
              </a:ext>
            </a:extLst>
          </p:cNvPr>
          <p:cNvSpPr txBox="1"/>
          <p:nvPr/>
        </p:nvSpPr>
        <p:spPr>
          <a:xfrm flipH="1">
            <a:off x="914210" y="1639204"/>
            <a:ext cx="4604931" cy="615553"/>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lvl="0">
              <a:defRPr/>
            </a:pPr>
            <a:r>
              <a:rPr lang="mr-IN" altLang="zh-CN" sz="4000">
                <a:solidFill>
                  <a:srgbClr val="53D2FF"/>
                </a:solidFill>
                <a:effectLst>
                  <a:outerShdw blurRad="266700" algn="tl" rotWithShape="0">
                    <a:schemeClr val="tx2">
                      <a:lumMod val="40000"/>
                      <a:lumOff val="60000"/>
                      <a:alpha val="55000"/>
                    </a:schemeClr>
                  </a:outerShdw>
                </a:effectLst>
                <a:latin typeface="Times New Roman" panose="02020603050405020304" pitchFamily="18" charset="0"/>
                <a:cs typeface="Adobe Devanagari" panose="02040503050201020203" pitchFamily="18" charset="0"/>
              </a:rPr>
              <a:t>आत्मनिर्भर भारत</a:t>
            </a:r>
            <a:endParaRPr kumimoji="0" lang="zh-CN" altLang="en-US" sz="4000" i="0" u="none" strike="noStrike" kern="0" cap="none" spc="0" normalizeH="0" baseline="0" noProof="0">
              <a:ln w="18415" cmpd="sng">
                <a:noFill/>
                <a:prstDash val="solid"/>
              </a:ln>
              <a:solidFill>
                <a:srgbClr val="53D2FF"/>
              </a:solidFill>
              <a:effectLst>
                <a:outerShdw blurRad="266700" algn="tl" rotWithShape="0">
                  <a:schemeClr val="tx2">
                    <a:lumMod val="40000"/>
                    <a:lumOff val="60000"/>
                    <a:alpha val="55000"/>
                  </a:scheme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99474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afterEffect">
                                  <p:stCondLst>
                                    <p:cond delay="0"/>
                                  </p:stCondLst>
                                  <p:childTnLst>
                                    <p:animMotion origin="layout" path="M 3.125E-6 5.78035E-7 L -0.39076 5.78035E-7 " pathEditMode="relative" rAng="0" ptsTypes="AA">
                                      <p:cBhvr>
                                        <p:cTn id="6" dur="500" fill="hold"/>
                                        <p:tgtEl>
                                          <p:spTgt spid="153"/>
                                        </p:tgtEl>
                                        <p:attrNameLst>
                                          <p:attrName>ppt_x</p:attrName>
                                          <p:attrName>ppt_y</p:attrName>
                                        </p:attrNameLst>
                                      </p:cBhvr>
                                      <p:rCtr x="-19544" y="0"/>
                                    </p:animMotion>
                                  </p:childTnLst>
                                </p:cTn>
                              </p:par>
                              <p:par>
                                <p:cTn id="7" presetID="2" presetClass="entr" presetSubtype="2" decel="100000" fill="hold" grpId="0" nodeType="withEffect">
                                  <p:stCondLst>
                                    <p:cond delay="0"/>
                                  </p:stCondLst>
                                  <p:childTnLst>
                                    <p:set>
                                      <p:cBhvr>
                                        <p:cTn id="8" dur="1" fill="hold">
                                          <p:stCondLst>
                                            <p:cond delay="0"/>
                                          </p:stCondLst>
                                        </p:cTn>
                                        <p:tgtEl>
                                          <p:spTgt spid="108"/>
                                        </p:tgtEl>
                                        <p:attrNameLst>
                                          <p:attrName>style.visibility</p:attrName>
                                        </p:attrNameLst>
                                      </p:cBhvr>
                                      <p:to>
                                        <p:strVal val="visible"/>
                                      </p:to>
                                    </p:set>
                                    <p:anim calcmode="lin" valueType="num">
                                      <p:cBhvr additive="base">
                                        <p:cTn id="9" dur="500" fill="hold"/>
                                        <p:tgtEl>
                                          <p:spTgt spid="108"/>
                                        </p:tgtEl>
                                        <p:attrNameLst>
                                          <p:attrName>ppt_x</p:attrName>
                                        </p:attrNameLst>
                                      </p:cBhvr>
                                      <p:tavLst>
                                        <p:tav tm="0">
                                          <p:val>
                                            <p:strVal val="1+#ppt_w/2"/>
                                          </p:val>
                                        </p:tav>
                                        <p:tav tm="100000">
                                          <p:val>
                                            <p:strVal val="#ppt_x"/>
                                          </p:val>
                                        </p:tav>
                                      </p:tavLst>
                                    </p:anim>
                                    <p:anim calcmode="lin" valueType="num">
                                      <p:cBhvr additive="base">
                                        <p:cTn id="10" dur="500" fill="hold"/>
                                        <p:tgtEl>
                                          <p:spTgt spid="108"/>
                                        </p:tgtEl>
                                        <p:attrNameLst>
                                          <p:attrName>ppt_y</p:attrName>
                                        </p:attrNameLst>
                                      </p:cBhvr>
                                      <p:tavLst>
                                        <p:tav tm="0">
                                          <p:val>
                                            <p:strVal val="#ppt_y"/>
                                          </p:val>
                                        </p:tav>
                                        <p:tav tm="100000">
                                          <p:val>
                                            <p:strVal val="#ppt_y"/>
                                          </p:val>
                                        </p:tav>
                                      </p:tavLst>
                                    </p:anim>
                                  </p:childTnLst>
                                </p:cTn>
                              </p:par>
                              <p:par>
                                <p:cTn id="11" presetID="10" presetClass="exit" presetSubtype="0" fill="hold" nodeType="withEffect">
                                  <p:stCondLst>
                                    <p:cond delay="600"/>
                                  </p:stCondLst>
                                  <p:childTnLst>
                                    <p:animEffect transition="out" filter="fade">
                                      <p:cBhvr>
                                        <p:cTn id="12" dur="500"/>
                                        <p:tgtEl>
                                          <p:spTgt spid="153"/>
                                        </p:tgtEl>
                                      </p:cBhvr>
                                    </p:animEffect>
                                    <p:set>
                                      <p:cBhvr>
                                        <p:cTn id="13" dur="1" fill="hold">
                                          <p:stCondLst>
                                            <p:cond delay="499"/>
                                          </p:stCondLst>
                                        </p:cTn>
                                        <p:tgtEl>
                                          <p:spTgt spid="153"/>
                                        </p:tgtEl>
                                        <p:attrNameLst>
                                          <p:attrName>style.visibility</p:attrName>
                                        </p:attrNameLst>
                                      </p:cBhvr>
                                      <p:to>
                                        <p:strVal val="hidden"/>
                                      </p:to>
                                    </p:set>
                                  </p:childTnLst>
                                </p:cTn>
                              </p:par>
                              <p:par>
                                <p:cTn id="14" presetID="50" presetClass="path" presetSubtype="0" fill="hold" nodeType="withEffect">
                                  <p:stCondLst>
                                    <p:cond delay="200"/>
                                  </p:stCondLst>
                                  <p:childTnLst>
                                    <p:animMotion origin="layout" path="M -0.003 0.05903 L 0.26888 -0.86759 C 0.26797 -0.6287 0.26732 0.31667 0.26732 0.59745 " pathEditMode="relative" rAng="0" ptsTypes="FfF">
                                      <p:cBhvr>
                                        <p:cTn id="15" dur="1100" fill="hold"/>
                                        <p:tgtEl>
                                          <p:spTgt spid="154"/>
                                        </p:tgtEl>
                                        <p:attrNameLst>
                                          <p:attrName>ppt_x</p:attrName>
                                          <p:attrName>ppt_y</p:attrName>
                                        </p:attrNameLst>
                                      </p:cBhvr>
                                      <p:rCtr x="13594" y="-19398"/>
                                    </p:animMotion>
                                  </p:childTnLst>
                                </p:cTn>
                              </p:par>
                            </p:childTnLst>
                          </p:cTn>
                        </p:par>
                        <p:par>
                          <p:cTn id="16" fill="hold">
                            <p:stCondLst>
                              <p:cond delay="13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155"/>
                                        </p:tgtEl>
                                        <p:attrNameLst>
                                          <p:attrName>style.visibility</p:attrName>
                                        </p:attrNameLst>
                                      </p:cBhvr>
                                      <p:to>
                                        <p:strVal val="visible"/>
                                      </p:to>
                                    </p:set>
                                    <p:animEffect transition="in" filter="fade">
                                      <p:cBhvr>
                                        <p:cTn id="19" dur="100"/>
                                        <p:tgtEl>
                                          <p:spTgt spid="155"/>
                                        </p:tgtEl>
                                      </p:cBhvr>
                                    </p:animEffect>
                                  </p:childTnLst>
                                </p:cTn>
                              </p:par>
                            </p:childTnLst>
                          </p:cTn>
                        </p:par>
                        <p:par>
                          <p:cTn id="20" fill="hold">
                            <p:stCondLst>
                              <p:cond delay="149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Effect transition="in" filter="fade">
                                      <p:cBhvr>
                                        <p:cTn id="23" dur="100"/>
                                        <p:tgtEl>
                                          <p:spTgt spid="7"/>
                                        </p:tgtEl>
                                      </p:cBhvr>
                                    </p:animEffect>
                                  </p:childTnLst>
                                </p:cTn>
                              </p:par>
                            </p:childTnLst>
                          </p:cTn>
                        </p:par>
                        <p:par>
                          <p:cTn id="24" fill="hold">
                            <p:stCondLst>
                              <p:cond delay="1720"/>
                            </p:stCondLst>
                            <p:childTnLst>
                              <p:par>
                                <p:cTn id="25" presetID="10" presetClass="entr" presetSubtype="0" fill="hold"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par>
                                <p:cTn id="28" presetID="10" presetClass="entr" presetSubtype="0" fill="hold" nodeType="withEffect">
                                  <p:stCondLst>
                                    <p:cond delay="0"/>
                                  </p:stCondLst>
                                  <p:childTnLst>
                                    <p:set>
                                      <p:cBhvr>
                                        <p:cTn id="29" dur="1" fill="hold">
                                          <p:stCondLst>
                                            <p:cond delay="0"/>
                                          </p:stCondLst>
                                        </p:cTn>
                                        <p:tgtEl>
                                          <p:spTgt spid="114"/>
                                        </p:tgtEl>
                                        <p:attrNameLst>
                                          <p:attrName>style.visibility</p:attrName>
                                        </p:attrNameLst>
                                      </p:cBhvr>
                                      <p:to>
                                        <p:strVal val="visible"/>
                                      </p:to>
                                    </p:set>
                                    <p:animEffect transition="in" filter="fade">
                                      <p:cBhvr>
                                        <p:cTn id="30" dur="500"/>
                                        <p:tgtEl>
                                          <p:spTgt spid="114"/>
                                        </p:tgtEl>
                                      </p:cBhvr>
                                    </p:animEffect>
                                  </p:childTnLst>
                                </p:cTn>
                              </p:par>
                              <p:par>
                                <p:cTn id="31" presetID="10" presetClass="entr" presetSubtype="0" fill="hold" nodeType="with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fade">
                                      <p:cBhvr>
                                        <p:cTn id="33" dur="500"/>
                                        <p:tgtEl>
                                          <p:spTgt spid="119"/>
                                        </p:tgtEl>
                                      </p:cBhvr>
                                    </p:animEffect>
                                  </p:childTnLst>
                                </p:cTn>
                              </p:par>
                            </p:childTnLst>
                          </p:cTn>
                        </p:par>
                        <p:par>
                          <p:cTn id="34" fill="hold">
                            <p:stCondLst>
                              <p:cond delay="2220"/>
                            </p:stCondLst>
                            <p:childTnLst>
                              <p:par>
                                <p:cTn id="35" presetID="10" presetClass="entr" presetSubtype="0" fill="hold" grpId="2" nodeType="afterEffect">
                                  <p:stCondLst>
                                    <p:cond delay="0"/>
                                  </p:stCondLst>
                                  <p:childTnLst>
                                    <p:set>
                                      <p:cBhvr>
                                        <p:cTn id="36" dur="1" fill="hold">
                                          <p:stCondLst>
                                            <p:cond delay="0"/>
                                          </p:stCondLst>
                                        </p:cTn>
                                        <p:tgtEl>
                                          <p:spTgt spid="150"/>
                                        </p:tgtEl>
                                        <p:attrNameLst>
                                          <p:attrName>style.visibility</p:attrName>
                                        </p:attrNameLst>
                                      </p:cBhvr>
                                      <p:to>
                                        <p:strVal val="visible"/>
                                      </p:to>
                                    </p:set>
                                    <p:animEffect transition="in" filter="fade">
                                      <p:cBhvr>
                                        <p:cTn id="37" dur="250"/>
                                        <p:tgtEl>
                                          <p:spTgt spid="150"/>
                                        </p:tgtEl>
                                      </p:cBhvr>
                                    </p:animEffect>
                                  </p:childTnLst>
                                </p:cTn>
                              </p:par>
                              <p:par>
                                <p:cTn id="38" presetID="6" presetClass="emph" presetSubtype="0" fill="hold" grpId="0" nodeType="withEffect">
                                  <p:stCondLst>
                                    <p:cond delay="500"/>
                                  </p:stCondLst>
                                  <p:childTnLst>
                                    <p:animScale>
                                      <p:cBhvr>
                                        <p:cTn id="39" dur="250" fill="hold"/>
                                        <p:tgtEl>
                                          <p:spTgt spid="150"/>
                                        </p:tgtEl>
                                      </p:cBhvr>
                                      <p:by x="0" y="0"/>
                                    </p:animScale>
                                  </p:childTnLst>
                                </p:cTn>
                              </p:par>
                              <p:par>
                                <p:cTn id="40" presetID="63" presetClass="path" presetSubtype="0" accel="50000" decel="50000" fill="hold" grpId="1" nodeType="withEffect">
                                  <p:stCondLst>
                                    <p:cond delay="0"/>
                                  </p:stCondLst>
                                  <p:childTnLst>
                                    <p:animMotion origin="layout" path="M 1.66667E-6 1.32948E-6 L 0.25547 -0.36694 " pathEditMode="relative" rAng="0" ptsTypes="AA">
                                      <p:cBhvr>
                                        <p:cTn id="41" dur="750" fill="hold"/>
                                        <p:tgtEl>
                                          <p:spTgt spid="150"/>
                                        </p:tgtEl>
                                        <p:attrNameLst>
                                          <p:attrName>ppt_x</p:attrName>
                                          <p:attrName>ppt_y</p:attrName>
                                        </p:attrNameLst>
                                      </p:cBhvr>
                                      <p:rCtr x="12773" y="-18358"/>
                                    </p:animMotion>
                                  </p:childTnLst>
                                </p:cTn>
                              </p:par>
                              <p:par>
                                <p:cTn id="42" presetID="10" presetClass="entr" presetSubtype="0" fill="hold" grpId="0" nodeType="withEffect">
                                  <p:stCondLst>
                                    <p:cond delay="0"/>
                                  </p:stCondLst>
                                  <p:iterate type="lt">
                                    <p:tmPct val="10000"/>
                                  </p:iterate>
                                  <p:childTnLst>
                                    <p:set>
                                      <p:cBhvr>
                                        <p:cTn id="43" dur="1" fill="hold">
                                          <p:stCondLst>
                                            <p:cond delay="0"/>
                                          </p:stCondLst>
                                        </p:cTn>
                                        <p:tgtEl>
                                          <p:spTgt spid="156"/>
                                        </p:tgtEl>
                                        <p:attrNameLst>
                                          <p:attrName>style.visibility</p:attrName>
                                        </p:attrNameLst>
                                      </p:cBhvr>
                                      <p:to>
                                        <p:strVal val="visible"/>
                                      </p:to>
                                    </p:set>
                                    <p:animEffect transition="in" filter="fade">
                                      <p:cBhvr>
                                        <p:cTn id="44" dur="100"/>
                                        <p:tgtEl>
                                          <p:spTgt spid="156"/>
                                        </p:tgtEl>
                                      </p:cBhvr>
                                    </p:animEffect>
                                  </p:childTnLst>
                                </p:cTn>
                              </p:par>
                            </p:childTnLst>
                          </p:cTn>
                        </p:par>
                        <p:par>
                          <p:cTn id="45" fill="hold">
                            <p:stCondLst>
                              <p:cond delay="2970"/>
                            </p:stCondLst>
                            <p:childTnLst>
                              <p:par>
                                <p:cTn id="46" presetID="10" presetClass="entr" presetSubtype="0" fill="hold" grpId="2" nodeType="afterEffect">
                                  <p:stCondLst>
                                    <p:cond delay="0"/>
                                  </p:stCondLst>
                                  <p:childTnLst>
                                    <p:set>
                                      <p:cBhvr>
                                        <p:cTn id="47" dur="1" fill="hold">
                                          <p:stCondLst>
                                            <p:cond delay="0"/>
                                          </p:stCondLst>
                                        </p:cTn>
                                        <p:tgtEl>
                                          <p:spTgt spid="149"/>
                                        </p:tgtEl>
                                        <p:attrNameLst>
                                          <p:attrName>style.visibility</p:attrName>
                                        </p:attrNameLst>
                                      </p:cBhvr>
                                      <p:to>
                                        <p:strVal val="visible"/>
                                      </p:to>
                                    </p:set>
                                    <p:animEffect transition="in" filter="fade">
                                      <p:cBhvr>
                                        <p:cTn id="48" dur="250"/>
                                        <p:tgtEl>
                                          <p:spTgt spid="149"/>
                                        </p:tgtEl>
                                      </p:cBhvr>
                                    </p:animEffect>
                                  </p:childTnLst>
                                </p:cTn>
                              </p:par>
                              <p:par>
                                <p:cTn id="49" presetID="6" presetClass="emph" presetSubtype="0" fill="hold" grpId="0" nodeType="withEffect">
                                  <p:stCondLst>
                                    <p:cond delay="500"/>
                                  </p:stCondLst>
                                  <p:childTnLst>
                                    <p:animScale>
                                      <p:cBhvr>
                                        <p:cTn id="50" dur="250" fill="hold"/>
                                        <p:tgtEl>
                                          <p:spTgt spid="149"/>
                                        </p:tgtEl>
                                      </p:cBhvr>
                                      <p:by x="0" y="0"/>
                                    </p:animScale>
                                  </p:childTnLst>
                                </p:cTn>
                              </p:par>
                              <p:par>
                                <p:cTn id="51" presetID="63" presetClass="path" presetSubtype="0" accel="50000" decel="50000" fill="hold" grpId="1" nodeType="withEffect">
                                  <p:stCondLst>
                                    <p:cond delay="0"/>
                                  </p:stCondLst>
                                  <p:childTnLst>
                                    <p:animMotion origin="layout" path="M -3.75E-6 4.07407E-6 L 0.4823 -0.30996 " pathEditMode="relative" rAng="0" ptsTypes="AA">
                                      <p:cBhvr>
                                        <p:cTn id="52" dur="750" fill="hold"/>
                                        <p:tgtEl>
                                          <p:spTgt spid="149"/>
                                        </p:tgtEl>
                                        <p:attrNameLst>
                                          <p:attrName>ppt_x</p:attrName>
                                          <p:attrName>ppt_y</p:attrName>
                                        </p:attrNameLst>
                                      </p:cBhvr>
                                      <p:rCtr x="24115" y="-15509"/>
                                    </p:animMotion>
                                  </p:childTnLst>
                                </p:cTn>
                              </p:par>
                              <p:par>
                                <p:cTn id="53" presetID="10" presetClass="entr" presetSubtype="0" fill="hold" grpId="0" nodeType="withEffect">
                                  <p:stCondLst>
                                    <p:cond delay="0"/>
                                  </p:stCondLst>
                                  <p:iterate type="lt">
                                    <p:tmPct val="10000"/>
                                  </p:iterate>
                                  <p:childTnLst>
                                    <p:set>
                                      <p:cBhvr>
                                        <p:cTn id="54" dur="1" fill="hold">
                                          <p:stCondLst>
                                            <p:cond delay="0"/>
                                          </p:stCondLst>
                                        </p:cTn>
                                        <p:tgtEl>
                                          <p:spTgt spid="2"/>
                                        </p:tgtEl>
                                        <p:attrNameLst>
                                          <p:attrName>style.visibility</p:attrName>
                                        </p:attrNameLst>
                                      </p:cBhvr>
                                      <p:to>
                                        <p:strVal val="visible"/>
                                      </p:to>
                                    </p:set>
                                    <p:animEffect transition="in" filter="fade">
                                      <p:cBhvr>
                                        <p:cTn id="55" dur="100"/>
                                        <p:tgtEl>
                                          <p:spTgt spid="2"/>
                                        </p:tgtEl>
                                      </p:cBhvr>
                                    </p:animEffect>
                                  </p:childTnLst>
                                </p:cTn>
                              </p:par>
                            </p:childTnLst>
                          </p:cTn>
                        </p:par>
                        <p:par>
                          <p:cTn id="56" fill="hold">
                            <p:stCondLst>
                              <p:cond delay="3720"/>
                            </p:stCondLst>
                            <p:childTnLst>
                              <p:par>
                                <p:cTn id="57" presetID="10" presetClass="entr" presetSubtype="0" fill="hold" grpId="2" nodeType="afterEffect">
                                  <p:stCondLst>
                                    <p:cond delay="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250"/>
                                        <p:tgtEl>
                                          <p:spTgt spid="148"/>
                                        </p:tgtEl>
                                      </p:cBhvr>
                                    </p:animEffect>
                                  </p:childTnLst>
                                </p:cTn>
                              </p:par>
                              <p:par>
                                <p:cTn id="60" presetID="6" presetClass="emph" presetSubtype="0" fill="hold" grpId="0" nodeType="withEffect">
                                  <p:stCondLst>
                                    <p:cond delay="500"/>
                                  </p:stCondLst>
                                  <p:childTnLst>
                                    <p:animScale>
                                      <p:cBhvr>
                                        <p:cTn id="61" dur="250" fill="hold"/>
                                        <p:tgtEl>
                                          <p:spTgt spid="148"/>
                                        </p:tgtEl>
                                      </p:cBhvr>
                                      <p:by x="0" y="0"/>
                                    </p:animScale>
                                  </p:childTnLst>
                                </p:cTn>
                              </p:par>
                              <p:par>
                                <p:cTn id="62" presetID="63" presetClass="path" presetSubtype="0" accel="50000" decel="50000" fill="hold" grpId="1" nodeType="withEffect">
                                  <p:stCondLst>
                                    <p:cond delay="0"/>
                                  </p:stCondLst>
                                  <p:childTnLst>
                                    <p:animMotion origin="layout" path="M 1.66667E-6 4.07407E-6 L 0.58021 -0.28889 " pathEditMode="relative" rAng="0" ptsTypes="AA">
                                      <p:cBhvr>
                                        <p:cTn id="63" dur="750" fill="hold"/>
                                        <p:tgtEl>
                                          <p:spTgt spid="148"/>
                                        </p:tgtEl>
                                        <p:attrNameLst>
                                          <p:attrName>ppt_x</p:attrName>
                                          <p:attrName>ppt_y</p:attrName>
                                        </p:attrNameLst>
                                      </p:cBhvr>
                                      <p:rCtr x="29010" y="-14444"/>
                                    </p:animMotion>
                                  </p:childTnLst>
                                </p:cTn>
                              </p:par>
                              <p:par>
                                <p:cTn id="64" presetID="10" presetClass="entr" presetSubtype="0" fill="hold" grpId="0" nodeType="withEffect">
                                  <p:stCondLst>
                                    <p:cond delay="0"/>
                                  </p:stCondLst>
                                  <p:iterate type="lt">
                                    <p:tmPct val="10000"/>
                                  </p:iterate>
                                  <p:childTnLst>
                                    <p:set>
                                      <p:cBhvr>
                                        <p:cTn id="65" dur="1" fill="hold">
                                          <p:stCondLst>
                                            <p:cond delay="0"/>
                                          </p:stCondLst>
                                        </p:cTn>
                                        <p:tgtEl>
                                          <p:spTgt spid="3"/>
                                        </p:tgtEl>
                                        <p:attrNameLst>
                                          <p:attrName>style.visibility</p:attrName>
                                        </p:attrNameLst>
                                      </p:cBhvr>
                                      <p:to>
                                        <p:strVal val="visible"/>
                                      </p:to>
                                    </p:set>
                                    <p:animEffect transition="in" filter="fade">
                                      <p:cBhvr>
                                        <p:cTn id="66" dur="100"/>
                                        <p:tgtEl>
                                          <p:spTgt spid="3"/>
                                        </p:tgtEl>
                                      </p:cBhvr>
                                    </p:animEffect>
                                  </p:childTnLst>
                                </p:cTn>
                              </p:par>
                              <p:par>
                                <p:cTn id="67" presetID="53" presetClass="entr" presetSubtype="16" fill="hold" nodeType="withEffect">
                                  <p:stCondLst>
                                    <p:cond delay="1200"/>
                                  </p:stCondLst>
                                  <p:childTnLst>
                                    <p:set>
                                      <p:cBhvr>
                                        <p:cTn id="68" dur="1" fill="hold">
                                          <p:stCondLst>
                                            <p:cond delay="0"/>
                                          </p:stCondLst>
                                        </p:cTn>
                                        <p:tgtEl>
                                          <p:spTgt spid="124"/>
                                        </p:tgtEl>
                                        <p:attrNameLst>
                                          <p:attrName>style.visibility</p:attrName>
                                        </p:attrNameLst>
                                      </p:cBhvr>
                                      <p:to>
                                        <p:strVal val="visible"/>
                                      </p:to>
                                    </p:set>
                                    <p:anim calcmode="lin" valueType="num">
                                      <p:cBhvr>
                                        <p:cTn id="69" dur="250" fill="hold"/>
                                        <p:tgtEl>
                                          <p:spTgt spid="124"/>
                                        </p:tgtEl>
                                        <p:attrNameLst>
                                          <p:attrName>ppt_w</p:attrName>
                                        </p:attrNameLst>
                                      </p:cBhvr>
                                      <p:tavLst>
                                        <p:tav tm="0">
                                          <p:val>
                                            <p:fltVal val="0"/>
                                          </p:val>
                                        </p:tav>
                                        <p:tav tm="100000">
                                          <p:val>
                                            <p:strVal val="#ppt_w"/>
                                          </p:val>
                                        </p:tav>
                                      </p:tavLst>
                                    </p:anim>
                                    <p:anim calcmode="lin" valueType="num">
                                      <p:cBhvr>
                                        <p:cTn id="70" dur="250" fill="hold"/>
                                        <p:tgtEl>
                                          <p:spTgt spid="124"/>
                                        </p:tgtEl>
                                        <p:attrNameLst>
                                          <p:attrName>ppt_h</p:attrName>
                                        </p:attrNameLst>
                                      </p:cBhvr>
                                      <p:tavLst>
                                        <p:tav tm="0">
                                          <p:val>
                                            <p:fltVal val="0"/>
                                          </p:val>
                                        </p:tav>
                                        <p:tav tm="100000">
                                          <p:val>
                                            <p:strVal val="#ppt_h"/>
                                          </p:val>
                                        </p:tav>
                                      </p:tavLst>
                                    </p:anim>
                                    <p:animEffect transition="in" filter="fade">
                                      <p:cBhvr>
                                        <p:cTn id="71" dur="250"/>
                                        <p:tgtEl>
                                          <p:spTgt spid="124"/>
                                        </p:tgtEl>
                                      </p:cBhvr>
                                    </p:animEffect>
                                  </p:childTnLst>
                                </p:cTn>
                              </p:par>
                              <p:par>
                                <p:cTn id="72" presetID="53" presetClass="entr" presetSubtype="16" fill="hold" nodeType="withEffect">
                                  <p:stCondLst>
                                    <p:cond delay="1200"/>
                                  </p:stCondLst>
                                  <p:childTnLst>
                                    <p:set>
                                      <p:cBhvr>
                                        <p:cTn id="73" dur="1" fill="hold">
                                          <p:stCondLst>
                                            <p:cond delay="0"/>
                                          </p:stCondLst>
                                        </p:cTn>
                                        <p:tgtEl>
                                          <p:spTgt spid="136"/>
                                        </p:tgtEl>
                                        <p:attrNameLst>
                                          <p:attrName>style.visibility</p:attrName>
                                        </p:attrNameLst>
                                      </p:cBhvr>
                                      <p:to>
                                        <p:strVal val="visible"/>
                                      </p:to>
                                    </p:set>
                                    <p:anim calcmode="lin" valueType="num">
                                      <p:cBhvr>
                                        <p:cTn id="74" dur="250" fill="hold"/>
                                        <p:tgtEl>
                                          <p:spTgt spid="136"/>
                                        </p:tgtEl>
                                        <p:attrNameLst>
                                          <p:attrName>ppt_w</p:attrName>
                                        </p:attrNameLst>
                                      </p:cBhvr>
                                      <p:tavLst>
                                        <p:tav tm="0">
                                          <p:val>
                                            <p:fltVal val="0"/>
                                          </p:val>
                                        </p:tav>
                                        <p:tav tm="100000">
                                          <p:val>
                                            <p:strVal val="#ppt_w"/>
                                          </p:val>
                                        </p:tav>
                                      </p:tavLst>
                                    </p:anim>
                                    <p:anim calcmode="lin" valueType="num">
                                      <p:cBhvr>
                                        <p:cTn id="75" dur="250" fill="hold"/>
                                        <p:tgtEl>
                                          <p:spTgt spid="136"/>
                                        </p:tgtEl>
                                        <p:attrNameLst>
                                          <p:attrName>ppt_h</p:attrName>
                                        </p:attrNameLst>
                                      </p:cBhvr>
                                      <p:tavLst>
                                        <p:tav tm="0">
                                          <p:val>
                                            <p:fltVal val="0"/>
                                          </p:val>
                                        </p:tav>
                                        <p:tav tm="100000">
                                          <p:val>
                                            <p:strVal val="#ppt_h"/>
                                          </p:val>
                                        </p:tav>
                                      </p:tavLst>
                                    </p:anim>
                                    <p:animEffect transition="in" filter="fade">
                                      <p:cBhvr>
                                        <p:cTn id="76" dur="250"/>
                                        <p:tgtEl>
                                          <p:spTgt spid="136"/>
                                        </p:tgtEl>
                                      </p:cBhvr>
                                    </p:animEffect>
                                  </p:childTnLst>
                                </p:cTn>
                              </p:par>
                              <p:par>
                                <p:cTn id="77" presetID="53" presetClass="entr" presetSubtype="16" fill="hold" nodeType="withEffect">
                                  <p:stCondLst>
                                    <p:cond delay="1200"/>
                                  </p:stCondLst>
                                  <p:childTnLst>
                                    <p:set>
                                      <p:cBhvr>
                                        <p:cTn id="78" dur="1" fill="hold">
                                          <p:stCondLst>
                                            <p:cond delay="0"/>
                                          </p:stCondLst>
                                        </p:cTn>
                                        <p:tgtEl>
                                          <p:spTgt spid="130"/>
                                        </p:tgtEl>
                                        <p:attrNameLst>
                                          <p:attrName>style.visibility</p:attrName>
                                        </p:attrNameLst>
                                      </p:cBhvr>
                                      <p:to>
                                        <p:strVal val="visible"/>
                                      </p:to>
                                    </p:set>
                                    <p:anim calcmode="lin" valueType="num">
                                      <p:cBhvr>
                                        <p:cTn id="79" dur="250" fill="hold"/>
                                        <p:tgtEl>
                                          <p:spTgt spid="130"/>
                                        </p:tgtEl>
                                        <p:attrNameLst>
                                          <p:attrName>ppt_w</p:attrName>
                                        </p:attrNameLst>
                                      </p:cBhvr>
                                      <p:tavLst>
                                        <p:tav tm="0">
                                          <p:val>
                                            <p:fltVal val="0"/>
                                          </p:val>
                                        </p:tav>
                                        <p:tav tm="100000">
                                          <p:val>
                                            <p:strVal val="#ppt_w"/>
                                          </p:val>
                                        </p:tav>
                                      </p:tavLst>
                                    </p:anim>
                                    <p:anim calcmode="lin" valueType="num">
                                      <p:cBhvr>
                                        <p:cTn id="80" dur="250" fill="hold"/>
                                        <p:tgtEl>
                                          <p:spTgt spid="130"/>
                                        </p:tgtEl>
                                        <p:attrNameLst>
                                          <p:attrName>ppt_h</p:attrName>
                                        </p:attrNameLst>
                                      </p:cBhvr>
                                      <p:tavLst>
                                        <p:tav tm="0">
                                          <p:val>
                                            <p:fltVal val="0"/>
                                          </p:val>
                                        </p:tav>
                                        <p:tav tm="100000">
                                          <p:val>
                                            <p:strVal val="#ppt_h"/>
                                          </p:val>
                                        </p:tav>
                                      </p:tavLst>
                                    </p:anim>
                                    <p:animEffect transition="in" filter="fade">
                                      <p:cBhvr>
                                        <p:cTn id="81" dur="250"/>
                                        <p:tgtEl>
                                          <p:spTgt spid="130"/>
                                        </p:tgtEl>
                                      </p:cBhvr>
                                    </p:animEffect>
                                  </p:childTnLst>
                                </p:cTn>
                              </p:par>
                              <p:par>
                                <p:cTn id="82" presetID="22" presetClass="entr" presetSubtype="4" fill="hold" nodeType="withEffect">
                                  <p:stCondLst>
                                    <p:cond delay="800"/>
                                  </p:stCondLst>
                                  <p:childTnLst>
                                    <p:set>
                                      <p:cBhvr>
                                        <p:cTn id="83" dur="1" fill="hold">
                                          <p:stCondLst>
                                            <p:cond delay="0"/>
                                          </p:stCondLst>
                                        </p:cTn>
                                        <p:tgtEl>
                                          <p:spTgt spid="147"/>
                                        </p:tgtEl>
                                        <p:attrNameLst>
                                          <p:attrName>style.visibility</p:attrName>
                                        </p:attrNameLst>
                                      </p:cBhvr>
                                      <p:to>
                                        <p:strVal val="visible"/>
                                      </p:to>
                                    </p:set>
                                    <p:animEffect transition="in" filter="wipe(down)">
                                      <p:cBhvr>
                                        <p:cTn id="84" dur="250"/>
                                        <p:tgtEl>
                                          <p:spTgt spid="147"/>
                                        </p:tgtEl>
                                      </p:cBhvr>
                                    </p:animEffect>
                                  </p:childTnLst>
                                </p:cTn>
                              </p:par>
                              <p:par>
                                <p:cTn id="85" presetID="22" presetClass="entr" presetSubtype="1" fill="hold" nodeType="withEffect">
                                  <p:stCondLst>
                                    <p:cond delay="800"/>
                                  </p:stCondLst>
                                  <p:childTnLst>
                                    <p:set>
                                      <p:cBhvr>
                                        <p:cTn id="86" dur="1" fill="hold">
                                          <p:stCondLst>
                                            <p:cond delay="0"/>
                                          </p:stCondLst>
                                        </p:cTn>
                                        <p:tgtEl>
                                          <p:spTgt spid="145"/>
                                        </p:tgtEl>
                                        <p:attrNameLst>
                                          <p:attrName>style.visibility</p:attrName>
                                        </p:attrNameLst>
                                      </p:cBhvr>
                                      <p:to>
                                        <p:strVal val="visible"/>
                                      </p:to>
                                    </p:set>
                                    <p:animEffect transition="in" filter="wipe(up)">
                                      <p:cBhvr>
                                        <p:cTn id="87" dur="250"/>
                                        <p:tgtEl>
                                          <p:spTgt spid="145"/>
                                        </p:tgtEl>
                                      </p:cBhvr>
                                    </p:animEffect>
                                  </p:childTnLst>
                                </p:cTn>
                              </p:par>
                              <p:par>
                                <p:cTn id="88" presetID="22" presetClass="entr" presetSubtype="1" fill="hold" nodeType="withEffect">
                                  <p:stCondLst>
                                    <p:cond delay="800"/>
                                  </p:stCondLst>
                                  <p:childTnLst>
                                    <p:set>
                                      <p:cBhvr>
                                        <p:cTn id="89" dur="1" fill="hold">
                                          <p:stCondLst>
                                            <p:cond delay="0"/>
                                          </p:stCondLst>
                                        </p:cTn>
                                        <p:tgtEl>
                                          <p:spTgt spid="143"/>
                                        </p:tgtEl>
                                        <p:attrNameLst>
                                          <p:attrName>style.visibility</p:attrName>
                                        </p:attrNameLst>
                                      </p:cBhvr>
                                      <p:to>
                                        <p:strVal val="visible"/>
                                      </p:to>
                                    </p:set>
                                    <p:animEffect transition="in" filter="wipe(up)">
                                      <p:cBhvr>
                                        <p:cTn id="90" dur="250"/>
                                        <p:tgtEl>
                                          <p:spTgt spid="143"/>
                                        </p:tgtEl>
                                      </p:cBhvr>
                                    </p:animEffect>
                                  </p:childTnLst>
                                </p:cTn>
                              </p:par>
                              <p:par>
                                <p:cTn id="91" presetID="22" presetClass="entr" presetSubtype="8" fill="hold" nodeType="withEffect">
                                  <p:stCondLst>
                                    <p:cond delay="1000"/>
                                  </p:stCondLst>
                                  <p:childTnLst>
                                    <p:set>
                                      <p:cBhvr>
                                        <p:cTn id="92" dur="1" fill="hold">
                                          <p:stCondLst>
                                            <p:cond delay="0"/>
                                          </p:stCondLst>
                                        </p:cTn>
                                        <p:tgtEl>
                                          <p:spTgt spid="142"/>
                                        </p:tgtEl>
                                        <p:attrNameLst>
                                          <p:attrName>style.visibility</p:attrName>
                                        </p:attrNameLst>
                                      </p:cBhvr>
                                      <p:to>
                                        <p:strVal val="visible"/>
                                      </p:to>
                                    </p:set>
                                    <p:animEffect transition="in" filter="wipe(left)">
                                      <p:cBhvr>
                                        <p:cTn id="93" dur="250"/>
                                        <p:tgtEl>
                                          <p:spTgt spid="142"/>
                                        </p:tgtEl>
                                      </p:cBhvr>
                                    </p:animEffect>
                                  </p:childTnLst>
                                </p:cTn>
                              </p:par>
                              <p:par>
                                <p:cTn id="94" presetID="22" presetClass="entr" presetSubtype="8" fill="hold" nodeType="withEffect">
                                  <p:stCondLst>
                                    <p:cond delay="1000"/>
                                  </p:stCondLst>
                                  <p:childTnLst>
                                    <p:set>
                                      <p:cBhvr>
                                        <p:cTn id="95" dur="1" fill="hold">
                                          <p:stCondLst>
                                            <p:cond delay="0"/>
                                          </p:stCondLst>
                                        </p:cTn>
                                        <p:tgtEl>
                                          <p:spTgt spid="144"/>
                                        </p:tgtEl>
                                        <p:attrNameLst>
                                          <p:attrName>style.visibility</p:attrName>
                                        </p:attrNameLst>
                                      </p:cBhvr>
                                      <p:to>
                                        <p:strVal val="visible"/>
                                      </p:to>
                                    </p:set>
                                    <p:animEffect transition="in" filter="wipe(left)">
                                      <p:cBhvr>
                                        <p:cTn id="96" dur="250"/>
                                        <p:tgtEl>
                                          <p:spTgt spid="144"/>
                                        </p:tgtEl>
                                      </p:cBhvr>
                                    </p:animEffect>
                                  </p:childTnLst>
                                </p:cTn>
                              </p:par>
                              <p:par>
                                <p:cTn id="97" presetID="22" presetClass="entr" presetSubtype="2" fill="hold" nodeType="withEffect">
                                  <p:stCondLst>
                                    <p:cond delay="1000"/>
                                  </p:stCondLst>
                                  <p:childTnLst>
                                    <p:set>
                                      <p:cBhvr>
                                        <p:cTn id="98" dur="1" fill="hold">
                                          <p:stCondLst>
                                            <p:cond delay="0"/>
                                          </p:stCondLst>
                                        </p:cTn>
                                        <p:tgtEl>
                                          <p:spTgt spid="146"/>
                                        </p:tgtEl>
                                        <p:attrNameLst>
                                          <p:attrName>style.visibility</p:attrName>
                                        </p:attrNameLst>
                                      </p:cBhvr>
                                      <p:to>
                                        <p:strVal val="visible"/>
                                      </p:to>
                                    </p:set>
                                    <p:animEffect transition="in" filter="wipe(right)">
                                      <p:cBhvr>
                                        <p:cTn id="99" dur="25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48" grpId="0" animBg="1"/>
      <p:bldP spid="148" grpId="1" animBg="1"/>
      <p:bldP spid="148" grpId="2" animBg="1"/>
      <p:bldP spid="149" grpId="0" animBg="1"/>
      <p:bldP spid="149" grpId="1" animBg="1"/>
      <p:bldP spid="149" grpId="2" animBg="1"/>
      <p:bldP spid="150" grpId="0" animBg="1"/>
      <p:bldP spid="150" grpId="1" animBg="1"/>
      <p:bldP spid="150" grpId="2" animBg="1"/>
      <p:bldP spid="155" grpId="0"/>
      <p:bldP spid="156" grpId="0"/>
      <p:bldP spid="2" grpId="0"/>
      <p:bldP spid="3" grpId="0"/>
      <p:bldP spid="7" grpId="0"/>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ctr">
        <a:spAutoFit/>
      </a:bodyPr>
      <a:lstStyle>
        <a:defPPr>
          <a:defRPr smtClean="0">
            <a:latin typeface="微软雅黑" pitchFamily="34" charset="-122"/>
            <a:ea typeface="微软雅黑"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563</Words>
  <Application>Microsoft Office PowerPoint</Application>
  <PresentationFormat>Custom</PresentationFormat>
  <Paragraphs>196</Paragraphs>
  <Slides>18</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Cambria</vt:lpstr>
      <vt:lpstr>Times New Roman</vt:lpstr>
      <vt:lpstr>Cream Opera Western</vt:lpstr>
      <vt:lpstr>Calibri</vt:lpstr>
      <vt:lpstr>Arial</vt:lpstr>
      <vt:lpstr>Open Sans Extrabold</vt:lpstr>
      <vt:lpstr>Albra Semi</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www.jpppt.com</Manager>
  <Company>www.jpppt.com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www.jpppt.com</dc:creator>
  <cp:keywords>www.jpppt.com</cp:keywords>
  <dc:description>www.jpppt.com</dc:description>
  <cp:lastModifiedBy>Admin Wealthgenics</cp:lastModifiedBy>
  <cp:revision>2</cp:revision>
  <dcterms:created xsi:type="dcterms:W3CDTF">2014-05-15T03:15:25Z</dcterms:created>
  <dcterms:modified xsi:type="dcterms:W3CDTF">2025-01-09T08:04:20Z</dcterms:modified>
</cp:coreProperties>
</file>